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96" r:id="rId1"/>
  </p:sldMasterIdLst>
  <p:notesMasterIdLst>
    <p:notesMasterId r:id="rId17"/>
  </p:notesMasterIdLst>
  <p:sldIdLst>
    <p:sldId id="277" r:id="rId2"/>
    <p:sldId id="268" r:id="rId3"/>
    <p:sldId id="278" r:id="rId4"/>
    <p:sldId id="279" r:id="rId5"/>
    <p:sldId id="288" r:id="rId6"/>
    <p:sldId id="280" r:id="rId7"/>
    <p:sldId id="281" r:id="rId8"/>
    <p:sldId id="290" r:id="rId9"/>
    <p:sldId id="283" r:id="rId10"/>
    <p:sldId id="284" r:id="rId11"/>
    <p:sldId id="276" r:id="rId12"/>
    <p:sldId id="285" r:id="rId13"/>
    <p:sldId id="286" r:id="rId14"/>
    <p:sldId id="287" r:id="rId15"/>
    <p:sldId id="262" r:id="rId16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Bar-On" initials="D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179C3FC-2405-4C96-A0D5-97107EE3D2FA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7A68D8A-C1B5-42E3-BDFC-25B7FC189F3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1923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68D8A-C1B5-42E3-BDFC-25B7FC189F35}" type="slidenum">
              <a:rPr lang="he-IL" smtClean="0"/>
              <a:pPr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3345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7" name="כותרת משנה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30" name="מציין מיקום של תאריך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19" name="מציין מיקום של כותרת תחתונה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5" name="Picture 165" descr="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32656"/>
            <a:ext cx="5715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64"/>
          <p:cNvGrpSpPr>
            <a:grpSpLocks/>
          </p:cNvGrpSpPr>
          <p:nvPr userDrawn="1"/>
        </p:nvGrpSpPr>
        <p:grpSpPr bwMode="auto">
          <a:xfrm>
            <a:off x="7019925" y="188913"/>
            <a:ext cx="1895475" cy="792162"/>
            <a:chOff x="3467" y="348"/>
            <a:chExt cx="831" cy="380"/>
          </a:xfrm>
        </p:grpSpPr>
        <p:sp>
          <p:nvSpPr>
            <p:cNvPr id="7" name="Freeform 110"/>
            <p:cNvSpPr>
              <a:spLocks/>
            </p:cNvSpPr>
            <p:nvPr/>
          </p:nvSpPr>
          <p:spPr bwMode="auto">
            <a:xfrm flipV="1">
              <a:off x="3467" y="348"/>
              <a:ext cx="36" cy="67"/>
            </a:xfrm>
            <a:custGeom>
              <a:avLst/>
              <a:gdLst>
                <a:gd name="T0" fmla="*/ 35639 w 27"/>
                <a:gd name="T1" fmla="*/ 42277 h 50"/>
                <a:gd name="T2" fmla="*/ 22857 w 27"/>
                <a:gd name="T3" fmla="*/ 56651 h 50"/>
                <a:gd name="T4" fmla="*/ 11276 w 27"/>
                <a:gd name="T5" fmla="*/ 56651 h 50"/>
                <a:gd name="T6" fmla="*/ 11276 w 27"/>
                <a:gd name="T7" fmla="*/ 75707 h 50"/>
                <a:gd name="T8" fmla="*/ 0 w 27"/>
                <a:gd name="T9" fmla="*/ 62185 h 50"/>
                <a:gd name="T10" fmla="*/ 0 w 27"/>
                <a:gd name="T11" fmla="*/ 49560 h 50"/>
                <a:gd name="T12" fmla="*/ 15035 w 27"/>
                <a:gd name="T13" fmla="*/ 49560 h 50"/>
                <a:gd name="T14" fmla="*/ 23967 w 27"/>
                <a:gd name="T15" fmla="*/ 39135 h 50"/>
                <a:gd name="T16" fmla="*/ 11276 w 27"/>
                <a:gd name="T17" fmla="*/ 9786 h 50"/>
                <a:gd name="T18" fmla="*/ 4905 w 27"/>
                <a:gd name="T19" fmla="*/ 0 h 50"/>
                <a:gd name="T20" fmla="*/ 35639 w 27"/>
                <a:gd name="T21" fmla="*/ 42277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"/>
                <a:gd name="T34" fmla="*/ 0 h 50"/>
                <a:gd name="T35" fmla="*/ 27 w 27"/>
                <a:gd name="T36" fmla="*/ 50 h 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" h="50">
                  <a:moveTo>
                    <a:pt x="27" y="28"/>
                  </a:moveTo>
                  <a:cubicBezTo>
                    <a:pt x="27" y="35"/>
                    <a:pt x="23" y="38"/>
                    <a:pt x="17" y="38"/>
                  </a:cubicBezTo>
                  <a:lnTo>
                    <a:pt x="8" y="38"/>
                  </a:lnTo>
                  <a:lnTo>
                    <a:pt x="8" y="50"/>
                  </a:lnTo>
                  <a:cubicBezTo>
                    <a:pt x="4" y="50"/>
                    <a:pt x="0" y="46"/>
                    <a:pt x="0" y="41"/>
                  </a:cubicBezTo>
                  <a:lnTo>
                    <a:pt x="0" y="33"/>
                  </a:lnTo>
                  <a:lnTo>
                    <a:pt x="11" y="33"/>
                  </a:lnTo>
                  <a:cubicBezTo>
                    <a:pt x="13" y="33"/>
                    <a:pt x="18" y="33"/>
                    <a:pt x="18" y="26"/>
                  </a:cubicBezTo>
                  <a:cubicBezTo>
                    <a:pt x="18" y="17"/>
                    <a:pt x="13" y="10"/>
                    <a:pt x="8" y="7"/>
                  </a:cubicBezTo>
                  <a:cubicBezTo>
                    <a:pt x="6" y="6"/>
                    <a:pt x="4" y="4"/>
                    <a:pt x="4" y="0"/>
                  </a:cubicBezTo>
                  <a:cubicBezTo>
                    <a:pt x="13" y="1"/>
                    <a:pt x="27" y="11"/>
                    <a:pt x="27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111"/>
            <p:cNvSpPr>
              <a:spLocks/>
            </p:cNvSpPr>
            <p:nvPr/>
          </p:nvSpPr>
          <p:spPr bwMode="auto">
            <a:xfrm flipV="1">
              <a:off x="3511" y="363"/>
              <a:ext cx="45" cy="51"/>
            </a:xfrm>
            <a:custGeom>
              <a:avLst/>
              <a:gdLst>
                <a:gd name="T0" fmla="*/ 37852 w 34"/>
                <a:gd name="T1" fmla="*/ 30812 h 38"/>
                <a:gd name="T2" fmla="*/ 21608 w 34"/>
                <a:gd name="T3" fmla="*/ 58838 h 38"/>
                <a:gd name="T4" fmla="*/ 10140 w 34"/>
                <a:gd name="T5" fmla="*/ 50732 h 38"/>
                <a:gd name="T6" fmla="*/ 1 w 34"/>
                <a:gd name="T7" fmla="*/ 58838 h 38"/>
                <a:gd name="T8" fmla="*/ 0 w 34"/>
                <a:gd name="T9" fmla="*/ 54814 h 38"/>
                <a:gd name="T10" fmla="*/ 1 w 34"/>
                <a:gd name="T11" fmla="*/ 50732 h 38"/>
                <a:gd name="T12" fmla="*/ 3304 w 34"/>
                <a:gd name="T13" fmla="*/ 46622 h 38"/>
                <a:gd name="T14" fmla="*/ 4373 w 34"/>
                <a:gd name="T15" fmla="*/ 40842 h 38"/>
                <a:gd name="T16" fmla="*/ 4373 w 34"/>
                <a:gd name="T17" fmla="*/ 37800 h 38"/>
                <a:gd name="T18" fmla="*/ 1 w 34"/>
                <a:gd name="T19" fmla="*/ 0 h 38"/>
                <a:gd name="T20" fmla="*/ 2496 w 34"/>
                <a:gd name="T21" fmla="*/ 0 h 38"/>
                <a:gd name="T22" fmla="*/ 10948 w 34"/>
                <a:gd name="T23" fmla="*/ 10068 h 38"/>
                <a:gd name="T24" fmla="*/ 13421 w 34"/>
                <a:gd name="T25" fmla="*/ 39899 h 38"/>
                <a:gd name="T26" fmla="*/ 20224 w 34"/>
                <a:gd name="T27" fmla="*/ 51197 h 38"/>
                <a:gd name="T28" fmla="*/ 27883 w 34"/>
                <a:gd name="T29" fmla="*/ 30812 h 38"/>
                <a:gd name="T30" fmla="*/ 17763 w 34"/>
                <a:gd name="T31" fmla="*/ 7502 h 38"/>
                <a:gd name="T32" fmla="*/ 12335 w 34"/>
                <a:gd name="T33" fmla="*/ 1 h 38"/>
                <a:gd name="T34" fmla="*/ 17763 w 34"/>
                <a:gd name="T35" fmla="*/ 0 h 38"/>
                <a:gd name="T36" fmla="*/ 37852 w 34"/>
                <a:gd name="T37" fmla="*/ 30812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"/>
                <a:gd name="T58" fmla="*/ 0 h 38"/>
                <a:gd name="T59" fmla="*/ 34 w 3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" h="38">
                  <a:moveTo>
                    <a:pt x="34" y="20"/>
                  </a:moveTo>
                  <a:cubicBezTo>
                    <a:pt x="34" y="31"/>
                    <a:pt x="28" y="38"/>
                    <a:pt x="20" y="38"/>
                  </a:cubicBezTo>
                  <a:cubicBezTo>
                    <a:pt x="14" y="38"/>
                    <a:pt x="12" y="36"/>
                    <a:pt x="9" y="32"/>
                  </a:cubicBezTo>
                  <a:cubicBezTo>
                    <a:pt x="7" y="34"/>
                    <a:pt x="3" y="37"/>
                    <a:pt x="1" y="38"/>
                  </a:cubicBezTo>
                  <a:cubicBezTo>
                    <a:pt x="1" y="37"/>
                    <a:pt x="0" y="36"/>
                    <a:pt x="0" y="35"/>
                  </a:cubicBezTo>
                  <a:cubicBezTo>
                    <a:pt x="0" y="34"/>
                    <a:pt x="1" y="33"/>
                    <a:pt x="1" y="32"/>
                  </a:cubicBezTo>
                  <a:lnTo>
                    <a:pt x="3" y="30"/>
                  </a:lnTo>
                  <a:cubicBezTo>
                    <a:pt x="4" y="28"/>
                    <a:pt x="4" y="28"/>
                    <a:pt x="4" y="26"/>
                  </a:cubicBezTo>
                  <a:cubicBezTo>
                    <a:pt x="4" y="25"/>
                    <a:pt x="4" y="25"/>
                    <a:pt x="4" y="24"/>
                  </a:cubicBezTo>
                  <a:lnTo>
                    <a:pt x="1" y="0"/>
                  </a:lnTo>
                  <a:cubicBezTo>
                    <a:pt x="1" y="0"/>
                    <a:pt x="1" y="0"/>
                    <a:pt x="2" y="0"/>
                  </a:cubicBezTo>
                  <a:cubicBezTo>
                    <a:pt x="5" y="0"/>
                    <a:pt x="9" y="3"/>
                    <a:pt x="10" y="7"/>
                  </a:cubicBezTo>
                  <a:lnTo>
                    <a:pt x="12" y="25"/>
                  </a:lnTo>
                  <a:cubicBezTo>
                    <a:pt x="13" y="30"/>
                    <a:pt x="15" y="33"/>
                    <a:pt x="18" y="33"/>
                  </a:cubicBezTo>
                  <a:cubicBezTo>
                    <a:pt x="22" y="33"/>
                    <a:pt x="25" y="29"/>
                    <a:pt x="25" y="20"/>
                  </a:cubicBezTo>
                  <a:cubicBezTo>
                    <a:pt x="25" y="10"/>
                    <a:pt x="20" y="5"/>
                    <a:pt x="16" y="5"/>
                  </a:cubicBezTo>
                  <a:cubicBezTo>
                    <a:pt x="13" y="5"/>
                    <a:pt x="12" y="4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26" y="0"/>
                    <a:pt x="34" y="7"/>
                    <a:pt x="34" y="2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112"/>
            <p:cNvSpPr>
              <a:spLocks noEditPoints="1"/>
            </p:cNvSpPr>
            <p:nvPr/>
          </p:nvSpPr>
          <p:spPr bwMode="auto">
            <a:xfrm flipV="1">
              <a:off x="3566" y="362"/>
              <a:ext cx="46" cy="52"/>
            </a:xfrm>
            <a:custGeom>
              <a:avLst/>
              <a:gdLst>
                <a:gd name="T0" fmla="*/ 20471 w 35"/>
                <a:gd name="T1" fmla="*/ 33173 h 39"/>
                <a:gd name="T2" fmla="*/ 20471 w 35"/>
                <a:gd name="T3" fmla="*/ 50975 h 39"/>
                <a:gd name="T4" fmla="*/ 11851 w 35"/>
                <a:gd name="T5" fmla="*/ 39909 h 39"/>
                <a:gd name="T6" fmla="*/ 11851 w 35"/>
                <a:gd name="T7" fmla="*/ 18660 h 39"/>
                <a:gd name="T8" fmla="*/ 20471 w 35"/>
                <a:gd name="T9" fmla="*/ 33173 h 39"/>
                <a:gd name="T10" fmla="*/ 32433 w 35"/>
                <a:gd name="T11" fmla="*/ 31956 h 39"/>
                <a:gd name="T12" fmla="*/ 32433 w 35"/>
                <a:gd name="T13" fmla="*/ 50975 h 39"/>
                <a:gd name="T14" fmla="*/ 24228 w 35"/>
                <a:gd name="T15" fmla="*/ 39909 h 39"/>
                <a:gd name="T16" fmla="*/ 24228 w 35"/>
                <a:gd name="T17" fmla="*/ 30476 h 39"/>
                <a:gd name="T18" fmla="*/ 11508 w 35"/>
                <a:gd name="T19" fmla="*/ 6540 h 39"/>
                <a:gd name="T20" fmla="*/ 9894 w 35"/>
                <a:gd name="T21" fmla="*/ 6540 h 39"/>
                <a:gd name="T22" fmla="*/ 7528 w 35"/>
                <a:gd name="T23" fmla="*/ 51785 h 39"/>
                <a:gd name="T24" fmla="*/ 0 w 35"/>
                <a:gd name="T25" fmla="*/ 39909 h 39"/>
                <a:gd name="T26" fmla="*/ 0 w 35"/>
                <a:gd name="T27" fmla="*/ 38839 h 39"/>
                <a:gd name="T28" fmla="*/ 3857 w 35"/>
                <a:gd name="T29" fmla="*/ 0 h 39"/>
                <a:gd name="T30" fmla="*/ 8756 w 35"/>
                <a:gd name="T31" fmla="*/ 0 h 39"/>
                <a:gd name="T32" fmla="*/ 32433 w 35"/>
                <a:gd name="T33" fmla="*/ 31956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5"/>
                <a:gd name="T52" fmla="*/ 0 h 39"/>
                <a:gd name="T53" fmla="*/ 35 w 35"/>
                <a:gd name="T54" fmla="*/ 39 h 3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5" h="39">
                  <a:moveTo>
                    <a:pt x="22" y="25"/>
                  </a:moveTo>
                  <a:lnTo>
                    <a:pt x="22" y="38"/>
                  </a:lnTo>
                  <a:cubicBezTo>
                    <a:pt x="17" y="38"/>
                    <a:pt x="13" y="36"/>
                    <a:pt x="13" y="30"/>
                  </a:cubicBezTo>
                  <a:lnTo>
                    <a:pt x="13" y="14"/>
                  </a:lnTo>
                  <a:cubicBezTo>
                    <a:pt x="18" y="15"/>
                    <a:pt x="22" y="18"/>
                    <a:pt x="22" y="25"/>
                  </a:cubicBezTo>
                  <a:close/>
                  <a:moveTo>
                    <a:pt x="35" y="24"/>
                  </a:moveTo>
                  <a:lnTo>
                    <a:pt x="35" y="38"/>
                  </a:lnTo>
                  <a:cubicBezTo>
                    <a:pt x="30" y="38"/>
                    <a:pt x="26" y="36"/>
                    <a:pt x="26" y="30"/>
                  </a:cubicBezTo>
                  <a:lnTo>
                    <a:pt x="26" y="23"/>
                  </a:lnTo>
                  <a:cubicBezTo>
                    <a:pt x="26" y="12"/>
                    <a:pt x="18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lnTo>
                    <a:pt x="8" y="39"/>
                  </a:lnTo>
                  <a:cubicBezTo>
                    <a:pt x="2" y="38"/>
                    <a:pt x="0" y="34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lnTo>
                    <a:pt x="4" y="0"/>
                  </a:lnTo>
                  <a:cubicBezTo>
                    <a:pt x="6" y="0"/>
                    <a:pt x="8" y="0"/>
                    <a:pt x="9" y="0"/>
                  </a:cubicBezTo>
                  <a:cubicBezTo>
                    <a:pt x="24" y="0"/>
                    <a:pt x="35" y="10"/>
                    <a:pt x="35" y="24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13"/>
            <p:cNvSpPr>
              <a:spLocks/>
            </p:cNvSpPr>
            <p:nvPr/>
          </p:nvSpPr>
          <p:spPr bwMode="auto">
            <a:xfrm flipV="1">
              <a:off x="3623" y="363"/>
              <a:ext cx="38" cy="52"/>
            </a:xfrm>
            <a:custGeom>
              <a:avLst/>
              <a:gdLst>
                <a:gd name="T0" fmla="*/ 25097 w 29"/>
                <a:gd name="T1" fmla="*/ 11276 h 39"/>
                <a:gd name="T2" fmla="*/ 25097 w 29"/>
                <a:gd name="T3" fmla="*/ 29129 h 39"/>
                <a:gd name="T4" fmla="*/ 9216 w 29"/>
                <a:gd name="T5" fmla="*/ 51785 h 39"/>
                <a:gd name="T6" fmla="*/ 0 w 29"/>
                <a:gd name="T7" fmla="*/ 48997 h 39"/>
                <a:gd name="T8" fmla="*/ 0 w 29"/>
                <a:gd name="T9" fmla="*/ 1 h 39"/>
                <a:gd name="T10" fmla="*/ 6497 w 29"/>
                <a:gd name="T11" fmla="*/ 11276 h 39"/>
                <a:gd name="T12" fmla="*/ 6497 w 29"/>
                <a:gd name="T13" fmla="*/ 45179 h 39"/>
                <a:gd name="T14" fmla="*/ 8513 w 29"/>
                <a:gd name="T15" fmla="*/ 45179 h 39"/>
                <a:gd name="T16" fmla="*/ 18514 w 29"/>
                <a:gd name="T17" fmla="*/ 29129 h 39"/>
                <a:gd name="T18" fmla="*/ 18514 w 29"/>
                <a:gd name="T19" fmla="*/ 0 h 39"/>
                <a:gd name="T20" fmla="*/ 25097 w 29"/>
                <a:gd name="T21" fmla="*/ 11276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"/>
                <a:gd name="T34" fmla="*/ 0 h 39"/>
                <a:gd name="T35" fmla="*/ 29 w 29"/>
                <a:gd name="T36" fmla="*/ 39 h 3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" h="39">
                  <a:moveTo>
                    <a:pt x="29" y="8"/>
                  </a:moveTo>
                  <a:lnTo>
                    <a:pt x="29" y="22"/>
                  </a:lnTo>
                  <a:cubicBezTo>
                    <a:pt x="29" y="33"/>
                    <a:pt x="21" y="39"/>
                    <a:pt x="11" y="39"/>
                  </a:cubicBezTo>
                  <a:cubicBezTo>
                    <a:pt x="6" y="39"/>
                    <a:pt x="2" y="38"/>
                    <a:pt x="0" y="37"/>
                  </a:cubicBezTo>
                  <a:lnTo>
                    <a:pt x="0" y="1"/>
                  </a:lnTo>
                  <a:cubicBezTo>
                    <a:pt x="5" y="1"/>
                    <a:pt x="8" y="2"/>
                    <a:pt x="8" y="8"/>
                  </a:cubicBezTo>
                  <a:lnTo>
                    <a:pt x="8" y="34"/>
                  </a:lnTo>
                  <a:cubicBezTo>
                    <a:pt x="9" y="34"/>
                    <a:pt x="9" y="34"/>
                    <a:pt x="10" y="34"/>
                  </a:cubicBezTo>
                  <a:cubicBezTo>
                    <a:pt x="14" y="34"/>
                    <a:pt x="21" y="31"/>
                    <a:pt x="21" y="22"/>
                  </a:cubicBezTo>
                  <a:lnTo>
                    <a:pt x="21" y="0"/>
                  </a:lnTo>
                  <a:cubicBezTo>
                    <a:pt x="24" y="0"/>
                    <a:pt x="29" y="3"/>
                    <a:pt x="29" y="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4"/>
            <p:cNvSpPr>
              <a:spLocks/>
            </p:cNvSpPr>
            <p:nvPr/>
          </p:nvSpPr>
          <p:spPr bwMode="auto">
            <a:xfrm flipV="1">
              <a:off x="3689" y="363"/>
              <a:ext cx="47" cy="52"/>
            </a:xfrm>
            <a:custGeom>
              <a:avLst/>
              <a:gdLst>
                <a:gd name="T0" fmla="*/ 55463 w 35"/>
                <a:gd name="T1" fmla="*/ 11627 h 39"/>
                <a:gd name="T2" fmla="*/ 55463 w 35"/>
                <a:gd name="T3" fmla="*/ 29129 h 39"/>
                <a:gd name="T4" fmla="*/ 27469 w 35"/>
                <a:gd name="T5" fmla="*/ 51785 h 39"/>
                <a:gd name="T6" fmla="*/ 4188 w 35"/>
                <a:gd name="T7" fmla="*/ 47519 h 39"/>
                <a:gd name="T8" fmla="*/ 9561 w 35"/>
                <a:gd name="T9" fmla="*/ 44231 h 39"/>
                <a:gd name="T10" fmla="*/ 9561 w 35"/>
                <a:gd name="T11" fmla="*/ 44231 h 39"/>
                <a:gd name="T12" fmla="*/ 9561 w 35"/>
                <a:gd name="T13" fmla="*/ 11276 h 39"/>
                <a:gd name="T14" fmla="*/ 5624 w 35"/>
                <a:gd name="T15" fmla="*/ 6540 h 39"/>
                <a:gd name="T16" fmla="*/ 4188 w 35"/>
                <a:gd name="T17" fmla="*/ 6540 h 39"/>
                <a:gd name="T18" fmla="*/ 4188 w 35"/>
                <a:gd name="T19" fmla="*/ 6540 h 39"/>
                <a:gd name="T20" fmla="*/ 0 w 35"/>
                <a:gd name="T21" fmla="*/ 2759 h 39"/>
                <a:gd name="T22" fmla="*/ 7552 w 35"/>
                <a:gd name="T23" fmla="*/ 0 h 39"/>
                <a:gd name="T24" fmla="*/ 23152 w 35"/>
                <a:gd name="T25" fmla="*/ 12857 h 39"/>
                <a:gd name="T26" fmla="*/ 23152 w 35"/>
                <a:gd name="T27" fmla="*/ 45179 h 39"/>
                <a:gd name="T28" fmla="*/ 24557 w 35"/>
                <a:gd name="T29" fmla="*/ 45179 h 39"/>
                <a:gd name="T30" fmla="*/ 41749 w 35"/>
                <a:gd name="T31" fmla="*/ 29129 h 39"/>
                <a:gd name="T32" fmla="*/ 41749 w 35"/>
                <a:gd name="T33" fmla="*/ 0 h 39"/>
                <a:gd name="T34" fmla="*/ 55463 w 35"/>
                <a:gd name="T35" fmla="*/ 11627 h 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5"/>
                <a:gd name="T55" fmla="*/ 0 h 39"/>
                <a:gd name="T56" fmla="*/ 35 w 35"/>
                <a:gd name="T57" fmla="*/ 39 h 3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5" h="39">
                  <a:moveTo>
                    <a:pt x="35" y="9"/>
                  </a:moveTo>
                  <a:lnTo>
                    <a:pt x="35" y="22"/>
                  </a:lnTo>
                  <a:cubicBezTo>
                    <a:pt x="35" y="33"/>
                    <a:pt x="27" y="39"/>
                    <a:pt x="17" y="39"/>
                  </a:cubicBezTo>
                  <a:cubicBezTo>
                    <a:pt x="12" y="39"/>
                    <a:pt x="6" y="38"/>
                    <a:pt x="3" y="36"/>
                  </a:cubicBezTo>
                  <a:cubicBezTo>
                    <a:pt x="3" y="34"/>
                    <a:pt x="5" y="33"/>
                    <a:pt x="6" y="33"/>
                  </a:cubicBezTo>
                  <a:lnTo>
                    <a:pt x="6" y="8"/>
                  </a:lnTo>
                  <a:cubicBezTo>
                    <a:pt x="6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1" y="0"/>
                    <a:pt x="15" y="3"/>
                    <a:pt x="15" y="10"/>
                  </a:cubicBezTo>
                  <a:lnTo>
                    <a:pt x="15" y="34"/>
                  </a:lnTo>
                  <a:cubicBezTo>
                    <a:pt x="15" y="34"/>
                    <a:pt x="15" y="34"/>
                    <a:pt x="16" y="34"/>
                  </a:cubicBezTo>
                  <a:cubicBezTo>
                    <a:pt x="20" y="34"/>
                    <a:pt x="27" y="31"/>
                    <a:pt x="27" y="22"/>
                  </a:cubicBezTo>
                  <a:lnTo>
                    <a:pt x="27" y="0"/>
                  </a:lnTo>
                  <a:cubicBezTo>
                    <a:pt x="32" y="0"/>
                    <a:pt x="35" y="3"/>
                    <a:pt x="35" y="9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Freeform 115"/>
            <p:cNvSpPr>
              <a:spLocks noEditPoints="1"/>
            </p:cNvSpPr>
            <p:nvPr/>
          </p:nvSpPr>
          <p:spPr bwMode="auto">
            <a:xfrm flipV="1">
              <a:off x="3745" y="364"/>
              <a:ext cx="45" cy="51"/>
            </a:xfrm>
            <a:custGeom>
              <a:avLst/>
              <a:gdLst>
                <a:gd name="T0" fmla="*/ 37852 w 34"/>
                <a:gd name="T1" fmla="*/ 30812 h 38"/>
                <a:gd name="T2" fmla="*/ 21067 w 34"/>
                <a:gd name="T3" fmla="*/ 58838 h 38"/>
                <a:gd name="T4" fmla="*/ 0 w 34"/>
                <a:gd name="T5" fmla="*/ 58838 h 38"/>
                <a:gd name="T6" fmla="*/ 5788 w 34"/>
                <a:gd name="T7" fmla="*/ 51197 h 38"/>
                <a:gd name="T8" fmla="*/ 9320 w 34"/>
                <a:gd name="T9" fmla="*/ 51197 h 38"/>
                <a:gd name="T10" fmla="*/ 1 w 34"/>
                <a:gd name="T11" fmla="*/ 30812 h 38"/>
                <a:gd name="T12" fmla="*/ 19178 w 34"/>
                <a:gd name="T13" fmla="*/ 0 h 38"/>
                <a:gd name="T14" fmla="*/ 37852 w 34"/>
                <a:gd name="T15" fmla="*/ 30812 h 38"/>
                <a:gd name="T16" fmla="*/ 27883 w 34"/>
                <a:gd name="T17" fmla="*/ 30812 h 38"/>
                <a:gd name="T18" fmla="*/ 19178 w 34"/>
                <a:gd name="T19" fmla="*/ 7502 h 38"/>
                <a:gd name="T20" fmla="*/ 10948 w 34"/>
                <a:gd name="T21" fmla="*/ 30812 h 38"/>
                <a:gd name="T22" fmla="*/ 19178 w 34"/>
                <a:gd name="T23" fmla="*/ 53549 h 38"/>
                <a:gd name="T24" fmla="*/ 27883 w 34"/>
                <a:gd name="T25" fmla="*/ 30812 h 3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4"/>
                <a:gd name="T40" fmla="*/ 0 h 38"/>
                <a:gd name="T41" fmla="*/ 34 w 34"/>
                <a:gd name="T42" fmla="*/ 38 h 3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4" h="38">
                  <a:moveTo>
                    <a:pt x="34" y="20"/>
                  </a:moveTo>
                  <a:cubicBezTo>
                    <a:pt x="34" y="30"/>
                    <a:pt x="28" y="38"/>
                    <a:pt x="19" y="38"/>
                  </a:cubicBezTo>
                  <a:lnTo>
                    <a:pt x="0" y="38"/>
                  </a:lnTo>
                  <a:cubicBezTo>
                    <a:pt x="0" y="36"/>
                    <a:pt x="2" y="33"/>
                    <a:pt x="5" y="33"/>
                  </a:cubicBezTo>
                  <a:lnTo>
                    <a:pt x="8" y="33"/>
                  </a:lnTo>
                  <a:cubicBezTo>
                    <a:pt x="4" y="32"/>
                    <a:pt x="1" y="27"/>
                    <a:pt x="1" y="20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0"/>
                    <a:pt x="34" y="8"/>
                    <a:pt x="34" y="20"/>
                  </a:cubicBezTo>
                  <a:close/>
                  <a:moveTo>
                    <a:pt x="25" y="20"/>
                  </a:moveTo>
                  <a:cubicBezTo>
                    <a:pt x="25" y="11"/>
                    <a:pt x="21" y="5"/>
                    <a:pt x="17" y="5"/>
                  </a:cubicBezTo>
                  <a:cubicBezTo>
                    <a:pt x="13" y="5"/>
                    <a:pt x="10" y="11"/>
                    <a:pt x="10" y="20"/>
                  </a:cubicBezTo>
                  <a:cubicBezTo>
                    <a:pt x="10" y="28"/>
                    <a:pt x="13" y="34"/>
                    <a:pt x="17" y="34"/>
                  </a:cubicBezTo>
                  <a:cubicBezTo>
                    <a:pt x="21" y="34"/>
                    <a:pt x="25" y="28"/>
                    <a:pt x="25" y="2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16"/>
            <p:cNvSpPr>
              <a:spLocks/>
            </p:cNvSpPr>
            <p:nvPr/>
          </p:nvSpPr>
          <p:spPr bwMode="auto">
            <a:xfrm flipV="1">
              <a:off x="3797" y="364"/>
              <a:ext cx="40" cy="51"/>
            </a:xfrm>
            <a:custGeom>
              <a:avLst/>
              <a:gdLst>
                <a:gd name="T0" fmla="*/ 39909 w 30"/>
                <a:gd name="T1" fmla="*/ 58838 h 38"/>
                <a:gd name="T2" fmla="*/ 0 w 30"/>
                <a:gd name="T3" fmla="*/ 58838 h 38"/>
                <a:gd name="T4" fmla="*/ 4905 w 30"/>
                <a:gd name="T5" fmla="*/ 51197 h 38"/>
                <a:gd name="T6" fmla="*/ 23967 w 30"/>
                <a:gd name="T7" fmla="*/ 51197 h 38"/>
                <a:gd name="T8" fmla="*/ 17143 w 30"/>
                <a:gd name="T9" fmla="*/ 41353 h 38"/>
                <a:gd name="T10" fmla="*/ 17143 w 30"/>
                <a:gd name="T11" fmla="*/ 0 h 38"/>
                <a:gd name="T12" fmla="*/ 27561 w 30"/>
                <a:gd name="T13" fmla="*/ 12746 h 38"/>
                <a:gd name="T14" fmla="*/ 27561 w 30"/>
                <a:gd name="T15" fmla="*/ 43840 h 38"/>
                <a:gd name="T16" fmla="*/ 35233 w 30"/>
                <a:gd name="T17" fmla="*/ 51197 h 38"/>
                <a:gd name="T18" fmla="*/ 35233 w 30"/>
                <a:gd name="T19" fmla="*/ 51197 h 38"/>
                <a:gd name="T20" fmla="*/ 39909 w 30"/>
                <a:gd name="T21" fmla="*/ 58838 h 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"/>
                <a:gd name="T34" fmla="*/ 0 h 38"/>
                <a:gd name="T35" fmla="*/ 30 w 30"/>
                <a:gd name="T36" fmla="*/ 38 h 3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" h="38">
                  <a:moveTo>
                    <a:pt x="30" y="38"/>
                  </a:moveTo>
                  <a:lnTo>
                    <a:pt x="0" y="38"/>
                  </a:lnTo>
                  <a:cubicBezTo>
                    <a:pt x="0" y="37"/>
                    <a:pt x="1" y="33"/>
                    <a:pt x="4" y="33"/>
                  </a:cubicBezTo>
                  <a:lnTo>
                    <a:pt x="18" y="33"/>
                  </a:lnTo>
                  <a:cubicBezTo>
                    <a:pt x="16" y="32"/>
                    <a:pt x="13" y="30"/>
                    <a:pt x="13" y="27"/>
                  </a:cubicBezTo>
                  <a:lnTo>
                    <a:pt x="13" y="0"/>
                  </a:lnTo>
                  <a:cubicBezTo>
                    <a:pt x="17" y="0"/>
                    <a:pt x="21" y="3"/>
                    <a:pt x="21" y="8"/>
                  </a:cubicBezTo>
                  <a:lnTo>
                    <a:pt x="21" y="28"/>
                  </a:lnTo>
                  <a:cubicBezTo>
                    <a:pt x="21" y="31"/>
                    <a:pt x="24" y="33"/>
                    <a:pt x="26" y="33"/>
                  </a:cubicBezTo>
                  <a:cubicBezTo>
                    <a:pt x="29" y="33"/>
                    <a:pt x="30" y="36"/>
                    <a:pt x="30" y="3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17"/>
            <p:cNvSpPr>
              <a:spLocks/>
            </p:cNvSpPr>
            <p:nvPr/>
          </p:nvSpPr>
          <p:spPr bwMode="auto">
            <a:xfrm flipV="1">
              <a:off x="3843" y="363"/>
              <a:ext cx="23" cy="49"/>
            </a:xfrm>
            <a:custGeom>
              <a:avLst/>
              <a:gdLst>
                <a:gd name="T0" fmla="*/ 32534 w 17"/>
                <a:gd name="T1" fmla="*/ 7110 h 37"/>
                <a:gd name="T2" fmla="*/ 32534 w 17"/>
                <a:gd name="T3" fmla="*/ 28963 h 37"/>
                <a:gd name="T4" fmla="*/ 9352 w 17"/>
                <a:gd name="T5" fmla="*/ 41657 h 37"/>
                <a:gd name="T6" fmla="*/ 0 w 17"/>
                <a:gd name="T7" fmla="*/ 41486 h 37"/>
                <a:gd name="T8" fmla="*/ 6912 w 17"/>
                <a:gd name="T9" fmla="*/ 35859 h 37"/>
                <a:gd name="T10" fmla="*/ 15590 w 17"/>
                <a:gd name="T11" fmla="*/ 28963 h 37"/>
                <a:gd name="T12" fmla="*/ 15590 w 17"/>
                <a:gd name="T13" fmla="*/ 5831 h 37"/>
                <a:gd name="T14" fmla="*/ 6912 w 17"/>
                <a:gd name="T15" fmla="*/ 5831 h 37"/>
                <a:gd name="T16" fmla="*/ 0 w 17"/>
                <a:gd name="T17" fmla="*/ 0 h 37"/>
                <a:gd name="T18" fmla="*/ 21092 w 17"/>
                <a:gd name="T19" fmla="*/ 0 h 37"/>
                <a:gd name="T20" fmla="*/ 32534 w 17"/>
                <a:gd name="T21" fmla="*/ 7110 h 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"/>
                <a:gd name="T34" fmla="*/ 0 h 37"/>
                <a:gd name="T35" fmla="*/ 17 w 17"/>
                <a:gd name="T36" fmla="*/ 37 h 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" h="37">
                  <a:moveTo>
                    <a:pt x="17" y="6"/>
                  </a:moveTo>
                  <a:lnTo>
                    <a:pt x="17" y="26"/>
                  </a:lnTo>
                  <a:cubicBezTo>
                    <a:pt x="17" y="33"/>
                    <a:pt x="11" y="37"/>
                    <a:pt x="5" y="37"/>
                  </a:cubicBezTo>
                  <a:cubicBezTo>
                    <a:pt x="4" y="37"/>
                    <a:pt x="1" y="37"/>
                    <a:pt x="0" y="36"/>
                  </a:cubicBezTo>
                  <a:cubicBezTo>
                    <a:pt x="1" y="34"/>
                    <a:pt x="3" y="32"/>
                    <a:pt x="4" y="32"/>
                  </a:cubicBezTo>
                  <a:cubicBezTo>
                    <a:pt x="6" y="32"/>
                    <a:pt x="8" y="29"/>
                    <a:pt x="8" y="26"/>
                  </a:cubicBezTo>
                  <a:lnTo>
                    <a:pt x="8" y="5"/>
                  </a:lnTo>
                  <a:lnTo>
                    <a:pt x="4" y="5"/>
                  </a:lnTo>
                  <a:cubicBezTo>
                    <a:pt x="2" y="5"/>
                    <a:pt x="0" y="2"/>
                    <a:pt x="0" y="0"/>
                  </a:cubicBezTo>
                  <a:lnTo>
                    <a:pt x="11" y="0"/>
                  </a:lnTo>
                  <a:cubicBezTo>
                    <a:pt x="15" y="0"/>
                    <a:pt x="17" y="3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Freeform 118"/>
            <p:cNvSpPr>
              <a:spLocks noEditPoints="1"/>
            </p:cNvSpPr>
            <p:nvPr/>
          </p:nvSpPr>
          <p:spPr bwMode="auto">
            <a:xfrm flipV="1">
              <a:off x="3875" y="363"/>
              <a:ext cx="39" cy="52"/>
            </a:xfrm>
            <a:custGeom>
              <a:avLst/>
              <a:gdLst>
                <a:gd name="T0" fmla="*/ 46906 w 29"/>
                <a:gd name="T1" fmla="*/ 11276 h 39"/>
                <a:gd name="T2" fmla="*/ 46906 w 29"/>
                <a:gd name="T3" fmla="*/ 29129 h 39"/>
                <a:gd name="T4" fmla="*/ 15554 w 29"/>
                <a:gd name="T5" fmla="*/ 51785 h 39"/>
                <a:gd name="T6" fmla="*/ 0 w 29"/>
                <a:gd name="T7" fmla="*/ 48997 h 39"/>
                <a:gd name="T8" fmla="*/ 6212 w 29"/>
                <a:gd name="T9" fmla="*/ 44231 h 39"/>
                <a:gd name="T10" fmla="*/ 6212 w 29"/>
                <a:gd name="T11" fmla="*/ 44231 h 39"/>
                <a:gd name="T12" fmla="*/ 15109 w 29"/>
                <a:gd name="T13" fmla="*/ 45179 h 39"/>
                <a:gd name="T14" fmla="*/ 34810 w 29"/>
                <a:gd name="T15" fmla="*/ 27561 h 39"/>
                <a:gd name="T16" fmla="*/ 34810 w 29"/>
                <a:gd name="T17" fmla="*/ 0 h 39"/>
                <a:gd name="T18" fmla="*/ 46906 w 29"/>
                <a:gd name="T19" fmla="*/ 11276 h 39"/>
                <a:gd name="T20" fmla="*/ 15109 w 29"/>
                <a:gd name="T21" fmla="*/ 11276 h 39"/>
                <a:gd name="T22" fmla="*/ 15109 w 29"/>
                <a:gd name="T23" fmla="*/ 23967 h 39"/>
                <a:gd name="T24" fmla="*/ 8354 w 29"/>
                <a:gd name="T25" fmla="*/ 30476 h 39"/>
                <a:gd name="T26" fmla="*/ 1 w 29"/>
                <a:gd name="T27" fmla="*/ 23967 h 39"/>
                <a:gd name="T28" fmla="*/ 1 w 29"/>
                <a:gd name="T29" fmla="*/ 0 h 39"/>
                <a:gd name="T30" fmla="*/ 15109 w 29"/>
                <a:gd name="T31" fmla="*/ 11276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"/>
                <a:gd name="T49" fmla="*/ 0 h 39"/>
                <a:gd name="T50" fmla="*/ 29 w 29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" h="39">
                  <a:moveTo>
                    <a:pt x="29" y="8"/>
                  </a:moveTo>
                  <a:lnTo>
                    <a:pt x="29" y="22"/>
                  </a:lnTo>
                  <a:cubicBezTo>
                    <a:pt x="29" y="32"/>
                    <a:pt x="21" y="39"/>
                    <a:pt x="10" y="39"/>
                  </a:cubicBezTo>
                  <a:cubicBezTo>
                    <a:pt x="6" y="39"/>
                    <a:pt x="2" y="38"/>
                    <a:pt x="0" y="37"/>
                  </a:cubicBezTo>
                  <a:cubicBezTo>
                    <a:pt x="0" y="35"/>
                    <a:pt x="2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4"/>
                    <a:pt x="7" y="34"/>
                    <a:pt x="9" y="34"/>
                  </a:cubicBezTo>
                  <a:cubicBezTo>
                    <a:pt x="17" y="34"/>
                    <a:pt x="21" y="30"/>
                    <a:pt x="21" y="21"/>
                  </a:cubicBezTo>
                  <a:lnTo>
                    <a:pt x="21" y="0"/>
                  </a:lnTo>
                  <a:cubicBezTo>
                    <a:pt x="25" y="0"/>
                    <a:pt x="29" y="3"/>
                    <a:pt x="29" y="8"/>
                  </a:cubicBezTo>
                  <a:close/>
                  <a:moveTo>
                    <a:pt x="9" y="8"/>
                  </a:moveTo>
                  <a:lnTo>
                    <a:pt x="9" y="18"/>
                  </a:lnTo>
                  <a:cubicBezTo>
                    <a:pt x="9" y="21"/>
                    <a:pt x="7" y="23"/>
                    <a:pt x="5" y="23"/>
                  </a:cubicBezTo>
                  <a:cubicBezTo>
                    <a:pt x="3" y="23"/>
                    <a:pt x="1" y="21"/>
                    <a:pt x="1" y="18"/>
                  </a:cubicBezTo>
                  <a:lnTo>
                    <a:pt x="1" y="0"/>
                  </a:lnTo>
                  <a:cubicBezTo>
                    <a:pt x="5" y="0"/>
                    <a:pt x="9" y="3"/>
                    <a:pt x="9" y="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Freeform 119"/>
            <p:cNvSpPr>
              <a:spLocks/>
            </p:cNvSpPr>
            <p:nvPr/>
          </p:nvSpPr>
          <p:spPr bwMode="auto">
            <a:xfrm flipV="1">
              <a:off x="3923" y="348"/>
              <a:ext cx="35" cy="67"/>
            </a:xfrm>
            <a:custGeom>
              <a:avLst/>
              <a:gdLst>
                <a:gd name="T0" fmla="*/ 43370 w 26"/>
                <a:gd name="T1" fmla="*/ 42277 h 50"/>
                <a:gd name="T2" fmla="*/ 29465 w 26"/>
                <a:gd name="T3" fmla="*/ 56651 h 50"/>
                <a:gd name="T4" fmla="*/ 13728 w 26"/>
                <a:gd name="T5" fmla="*/ 56651 h 50"/>
                <a:gd name="T6" fmla="*/ 13728 w 26"/>
                <a:gd name="T7" fmla="*/ 75707 h 50"/>
                <a:gd name="T8" fmla="*/ 0 w 26"/>
                <a:gd name="T9" fmla="*/ 62185 h 50"/>
                <a:gd name="T10" fmla="*/ 0 w 26"/>
                <a:gd name="T11" fmla="*/ 49560 h 50"/>
                <a:gd name="T12" fmla="*/ 18480 w 26"/>
                <a:gd name="T13" fmla="*/ 49560 h 50"/>
                <a:gd name="T14" fmla="*/ 29786 w 26"/>
                <a:gd name="T15" fmla="*/ 39135 h 50"/>
                <a:gd name="T16" fmla="*/ 13728 w 26"/>
                <a:gd name="T17" fmla="*/ 9786 h 50"/>
                <a:gd name="T18" fmla="*/ 6320 w 26"/>
                <a:gd name="T19" fmla="*/ 0 h 50"/>
                <a:gd name="T20" fmla="*/ 43370 w 26"/>
                <a:gd name="T21" fmla="*/ 42277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50"/>
                <a:gd name="T35" fmla="*/ 26 w 26"/>
                <a:gd name="T36" fmla="*/ 50 h 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50">
                  <a:moveTo>
                    <a:pt x="26" y="28"/>
                  </a:moveTo>
                  <a:cubicBezTo>
                    <a:pt x="26" y="35"/>
                    <a:pt x="23" y="38"/>
                    <a:pt x="17" y="38"/>
                  </a:cubicBezTo>
                  <a:lnTo>
                    <a:pt x="8" y="38"/>
                  </a:lnTo>
                  <a:lnTo>
                    <a:pt x="8" y="50"/>
                  </a:lnTo>
                  <a:cubicBezTo>
                    <a:pt x="4" y="50"/>
                    <a:pt x="0" y="46"/>
                    <a:pt x="0" y="41"/>
                  </a:cubicBezTo>
                  <a:lnTo>
                    <a:pt x="0" y="33"/>
                  </a:lnTo>
                  <a:lnTo>
                    <a:pt x="11" y="33"/>
                  </a:lnTo>
                  <a:cubicBezTo>
                    <a:pt x="13" y="33"/>
                    <a:pt x="18" y="33"/>
                    <a:pt x="18" y="26"/>
                  </a:cubicBezTo>
                  <a:cubicBezTo>
                    <a:pt x="18" y="17"/>
                    <a:pt x="13" y="10"/>
                    <a:pt x="8" y="7"/>
                  </a:cubicBezTo>
                  <a:cubicBezTo>
                    <a:pt x="5" y="6"/>
                    <a:pt x="4" y="4"/>
                    <a:pt x="4" y="0"/>
                  </a:cubicBezTo>
                  <a:cubicBezTo>
                    <a:pt x="12" y="1"/>
                    <a:pt x="26" y="11"/>
                    <a:pt x="26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Freeform 120"/>
            <p:cNvSpPr>
              <a:spLocks noEditPoints="1"/>
            </p:cNvSpPr>
            <p:nvPr/>
          </p:nvSpPr>
          <p:spPr bwMode="auto">
            <a:xfrm flipV="1">
              <a:off x="3990" y="363"/>
              <a:ext cx="40" cy="52"/>
            </a:xfrm>
            <a:custGeom>
              <a:avLst/>
              <a:gdLst>
                <a:gd name="T0" fmla="*/ 39909 w 30"/>
                <a:gd name="T1" fmla="*/ 11276 h 39"/>
                <a:gd name="T2" fmla="*/ 39909 w 30"/>
                <a:gd name="T3" fmla="*/ 29129 h 39"/>
                <a:gd name="T4" fmla="*/ 15035 w 30"/>
                <a:gd name="T5" fmla="*/ 51785 h 39"/>
                <a:gd name="T6" fmla="*/ 0 w 30"/>
                <a:gd name="T7" fmla="*/ 48997 h 39"/>
                <a:gd name="T8" fmla="*/ 4905 w 30"/>
                <a:gd name="T9" fmla="*/ 44231 h 39"/>
                <a:gd name="T10" fmla="*/ 6540 w 30"/>
                <a:gd name="T11" fmla="*/ 44231 h 39"/>
                <a:gd name="T12" fmla="*/ 12857 w 30"/>
                <a:gd name="T13" fmla="*/ 45179 h 39"/>
                <a:gd name="T14" fmla="*/ 27561 w 30"/>
                <a:gd name="T15" fmla="*/ 27561 h 39"/>
                <a:gd name="T16" fmla="*/ 27561 w 30"/>
                <a:gd name="T17" fmla="*/ 0 h 39"/>
                <a:gd name="T18" fmla="*/ 39909 w 30"/>
                <a:gd name="T19" fmla="*/ 11276 h 39"/>
                <a:gd name="T20" fmla="*/ 12857 w 30"/>
                <a:gd name="T21" fmla="*/ 11276 h 39"/>
                <a:gd name="T22" fmla="*/ 12857 w 30"/>
                <a:gd name="T23" fmla="*/ 23967 h 39"/>
                <a:gd name="T24" fmla="*/ 8457 w 30"/>
                <a:gd name="T25" fmla="*/ 30476 h 39"/>
                <a:gd name="T26" fmla="*/ 2759 w 30"/>
                <a:gd name="T27" fmla="*/ 23967 h 39"/>
                <a:gd name="T28" fmla="*/ 2759 w 30"/>
                <a:gd name="T29" fmla="*/ 0 h 39"/>
                <a:gd name="T30" fmla="*/ 12857 w 30"/>
                <a:gd name="T31" fmla="*/ 11276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"/>
                <a:gd name="T49" fmla="*/ 0 h 39"/>
                <a:gd name="T50" fmla="*/ 30 w 30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" h="39">
                  <a:moveTo>
                    <a:pt x="30" y="8"/>
                  </a:moveTo>
                  <a:lnTo>
                    <a:pt x="30" y="22"/>
                  </a:lnTo>
                  <a:cubicBezTo>
                    <a:pt x="30" y="32"/>
                    <a:pt x="22" y="39"/>
                    <a:pt x="11" y="39"/>
                  </a:cubicBezTo>
                  <a:cubicBezTo>
                    <a:pt x="7" y="39"/>
                    <a:pt x="3" y="38"/>
                    <a:pt x="0" y="37"/>
                  </a:cubicBezTo>
                  <a:cubicBezTo>
                    <a:pt x="1" y="35"/>
                    <a:pt x="3" y="33"/>
                    <a:pt x="4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7" y="34"/>
                    <a:pt x="8" y="34"/>
                    <a:pt x="10" y="34"/>
                  </a:cubicBezTo>
                  <a:cubicBezTo>
                    <a:pt x="18" y="34"/>
                    <a:pt x="21" y="30"/>
                    <a:pt x="21" y="21"/>
                  </a:cubicBezTo>
                  <a:lnTo>
                    <a:pt x="21" y="0"/>
                  </a:lnTo>
                  <a:cubicBezTo>
                    <a:pt x="26" y="0"/>
                    <a:pt x="30" y="3"/>
                    <a:pt x="30" y="8"/>
                  </a:cubicBezTo>
                  <a:close/>
                  <a:moveTo>
                    <a:pt x="10" y="8"/>
                  </a:moveTo>
                  <a:lnTo>
                    <a:pt x="10" y="18"/>
                  </a:lnTo>
                  <a:cubicBezTo>
                    <a:pt x="10" y="21"/>
                    <a:pt x="8" y="23"/>
                    <a:pt x="6" y="23"/>
                  </a:cubicBezTo>
                  <a:cubicBezTo>
                    <a:pt x="4" y="23"/>
                    <a:pt x="2" y="21"/>
                    <a:pt x="2" y="18"/>
                  </a:cubicBezTo>
                  <a:lnTo>
                    <a:pt x="2" y="0"/>
                  </a:lnTo>
                  <a:cubicBezTo>
                    <a:pt x="6" y="0"/>
                    <a:pt x="10" y="3"/>
                    <a:pt x="10" y="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Freeform 121"/>
            <p:cNvSpPr>
              <a:spLocks/>
            </p:cNvSpPr>
            <p:nvPr/>
          </p:nvSpPr>
          <p:spPr bwMode="auto">
            <a:xfrm flipV="1">
              <a:off x="4039" y="363"/>
              <a:ext cx="42" cy="51"/>
            </a:xfrm>
            <a:custGeom>
              <a:avLst/>
              <a:gdLst>
                <a:gd name="T0" fmla="*/ 28215 w 32"/>
                <a:gd name="T1" fmla="*/ 36619 h 38"/>
                <a:gd name="T2" fmla="*/ 16295 w 32"/>
                <a:gd name="T3" fmla="*/ 58838 h 38"/>
                <a:gd name="T4" fmla="*/ 9459 w 32"/>
                <a:gd name="T5" fmla="*/ 55500 h 38"/>
                <a:gd name="T6" fmla="*/ 13578 w 32"/>
                <a:gd name="T7" fmla="*/ 51197 h 38"/>
                <a:gd name="T8" fmla="*/ 14645 w 32"/>
                <a:gd name="T9" fmla="*/ 51197 h 38"/>
                <a:gd name="T10" fmla="*/ 15281 w 32"/>
                <a:gd name="T11" fmla="*/ 51197 h 38"/>
                <a:gd name="T12" fmla="*/ 20181 w 32"/>
                <a:gd name="T13" fmla="*/ 34738 h 38"/>
                <a:gd name="T14" fmla="*/ 11158 w 32"/>
                <a:gd name="T15" fmla="*/ 7502 h 38"/>
                <a:gd name="T16" fmla="*/ 9459 w 32"/>
                <a:gd name="T17" fmla="*/ 7502 h 38"/>
                <a:gd name="T18" fmla="*/ 7207 w 32"/>
                <a:gd name="T19" fmla="*/ 58838 h 38"/>
                <a:gd name="T20" fmla="*/ 0 w 32"/>
                <a:gd name="T21" fmla="*/ 49147 h 38"/>
                <a:gd name="T22" fmla="*/ 0 w 32"/>
                <a:gd name="T23" fmla="*/ 46622 h 38"/>
                <a:gd name="T24" fmla="*/ 3760 w 32"/>
                <a:gd name="T25" fmla="*/ 0 h 38"/>
                <a:gd name="T26" fmla="*/ 8501 w 32"/>
                <a:gd name="T27" fmla="*/ 0 h 38"/>
                <a:gd name="T28" fmla="*/ 28215 w 32"/>
                <a:gd name="T29" fmla="*/ 36619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38"/>
                <a:gd name="T47" fmla="*/ 32 w 32"/>
                <a:gd name="T48" fmla="*/ 38 h 3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38">
                  <a:moveTo>
                    <a:pt x="32" y="23"/>
                  </a:moveTo>
                  <a:cubicBezTo>
                    <a:pt x="32" y="32"/>
                    <a:pt x="26" y="38"/>
                    <a:pt x="18" y="38"/>
                  </a:cubicBezTo>
                  <a:cubicBezTo>
                    <a:pt x="17" y="38"/>
                    <a:pt x="13" y="38"/>
                    <a:pt x="11" y="36"/>
                  </a:cubicBezTo>
                  <a:cubicBezTo>
                    <a:pt x="12" y="34"/>
                    <a:pt x="13" y="33"/>
                    <a:pt x="15" y="33"/>
                  </a:cubicBezTo>
                  <a:cubicBezTo>
                    <a:pt x="15" y="33"/>
                    <a:pt x="16" y="33"/>
                    <a:pt x="16" y="33"/>
                  </a:cubicBezTo>
                  <a:cubicBezTo>
                    <a:pt x="16" y="33"/>
                    <a:pt x="17" y="33"/>
                    <a:pt x="17" y="33"/>
                  </a:cubicBezTo>
                  <a:cubicBezTo>
                    <a:pt x="20" y="33"/>
                    <a:pt x="23" y="29"/>
                    <a:pt x="23" y="22"/>
                  </a:cubicBezTo>
                  <a:cubicBezTo>
                    <a:pt x="23" y="13"/>
                    <a:pt x="18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lnTo>
                    <a:pt x="8" y="38"/>
                  </a:lnTo>
                  <a:cubicBezTo>
                    <a:pt x="3" y="38"/>
                    <a:pt x="0" y="34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4" y="0"/>
                  </a:lnTo>
                  <a:cubicBezTo>
                    <a:pt x="6" y="0"/>
                    <a:pt x="8" y="0"/>
                    <a:pt x="9" y="0"/>
                  </a:cubicBezTo>
                  <a:cubicBezTo>
                    <a:pt x="25" y="0"/>
                    <a:pt x="32" y="11"/>
                    <a:pt x="32" y="23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Freeform 122"/>
            <p:cNvSpPr>
              <a:spLocks/>
            </p:cNvSpPr>
            <p:nvPr/>
          </p:nvSpPr>
          <p:spPr bwMode="auto">
            <a:xfrm flipV="1">
              <a:off x="4089" y="348"/>
              <a:ext cx="36" cy="67"/>
            </a:xfrm>
            <a:custGeom>
              <a:avLst/>
              <a:gdLst>
                <a:gd name="T0" fmla="*/ 35639 w 27"/>
                <a:gd name="T1" fmla="*/ 42277 h 50"/>
                <a:gd name="T2" fmla="*/ 23967 w 27"/>
                <a:gd name="T3" fmla="*/ 56651 h 50"/>
                <a:gd name="T4" fmla="*/ 11627 w 27"/>
                <a:gd name="T5" fmla="*/ 56651 h 50"/>
                <a:gd name="T6" fmla="*/ 11627 w 27"/>
                <a:gd name="T7" fmla="*/ 75707 h 50"/>
                <a:gd name="T8" fmla="*/ 0 w 27"/>
                <a:gd name="T9" fmla="*/ 62185 h 50"/>
                <a:gd name="T10" fmla="*/ 0 w 27"/>
                <a:gd name="T11" fmla="*/ 49560 h 50"/>
                <a:gd name="T12" fmla="*/ 15035 w 27"/>
                <a:gd name="T13" fmla="*/ 49560 h 50"/>
                <a:gd name="T14" fmla="*/ 23967 w 27"/>
                <a:gd name="T15" fmla="*/ 39135 h 50"/>
                <a:gd name="T16" fmla="*/ 11627 w 27"/>
                <a:gd name="T17" fmla="*/ 9786 h 50"/>
                <a:gd name="T18" fmla="*/ 4905 w 27"/>
                <a:gd name="T19" fmla="*/ 0 h 50"/>
                <a:gd name="T20" fmla="*/ 35639 w 27"/>
                <a:gd name="T21" fmla="*/ 42277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"/>
                <a:gd name="T34" fmla="*/ 0 h 50"/>
                <a:gd name="T35" fmla="*/ 27 w 27"/>
                <a:gd name="T36" fmla="*/ 50 h 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" h="50">
                  <a:moveTo>
                    <a:pt x="27" y="28"/>
                  </a:moveTo>
                  <a:cubicBezTo>
                    <a:pt x="27" y="35"/>
                    <a:pt x="23" y="38"/>
                    <a:pt x="18" y="38"/>
                  </a:cubicBezTo>
                  <a:lnTo>
                    <a:pt x="9" y="38"/>
                  </a:lnTo>
                  <a:lnTo>
                    <a:pt x="9" y="50"/>
                  </a:lnTo>
                  <a:cubicBezTo>
                    <a:pt x="5" y="50"/>
                    <a:pt x="0" y="46"/>
                    <a:pt x="0" y="41"/>
                  </a:cubicBezTo>
                  <a:lnTo>
                    <a:pt x="0" y="33"/>
                  </a:lnTo>
                  <a:lnTo>
                    <a:pt x="11" y="33"/>
                  </a:lnTo>
                  <a:cubicBezTo>
                    <a:pt x="14" y="33"/>
                    <a:pt x="18" y="33"/>
                    <a:pt x="18" y="26"/>
                  </a:cubicBezTo>
                  <a:cubicBezTo>
                    <a:pt x="18" y="17"/>
                    <a:pt x="13" y="10"/>
                    <a:pt x="9" y="7"/>
                  </a:cubicBezTo>
                  <a:cubicBezTo>
                    <a:pt x="6" y="6"/>
                    <a:pt x="4" y="4"/>
                    <a:pt x="4" y="0"/>
                  </a:cubicBezTo>
                  <a:cubicBezTo>
                    <a:pt x="13" y="1"/>
                    <a:pt x="27" y="11"/>
                    <a:pt x="27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Freeform 123"/>
            <p:cNvSpPr>
              <a:spLocks/>
            </p:cNvSpPr>
            <p:nvPr/>
          </p:nvSpPr>
          <p:spPr bwMode="auto">
            <a:xfrm flipV="1">
              <a:off x="4134" y="363"/>
              <a:ext cx="12" cy="52"/>
            </a:xfrm>
            <a:custGeom>
              <a:avLst/>
              <a:gdLst>
                <a:gd name="T0" fmla="*/ 11627 w 9"/>
                <a:gd name="T1" fmla="*/ 11276 h 39"/>
                <a:gd name="T2" fmla="*/ 11627 w 9"/>
                <a:gd name="T3" fmla="*/ 45179 h 39"/>
                <a:gd name="T4" fmla="*/ 6540 w 9"/>
                <a:gd name="T5" fmla="*/ 51785 h 39"/>
                <a:gd name="T6" fmla="*/ 0 w 9"/>
                <a:gd name="T7" fmla="*/ 45179 h 39"/>
                <a:gd name="T8" fmla="*/ 0 w 9"/>
                <a:gd name="T9" fmla="*/ 0 h 39"/>
                <a:gd name="T10" fmla="*/ 11627 w 9"/>
                <a:gd name="T11" fmla="*/ 1127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39"/>
                <a:gd name="T20" fmla="*/ 9 w 9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39">
                  <a:moveTo>
                    <a:pt x="9" y="8"/>
                  </a:moveTo>
                  <a:lnTo>
                    <a:pt x="9" y="34"/>
                  </a:lnTo>
                  <a:cubicBezTo>
                    <a:pt x="9" y="37"/>
                    <a:pt x="7" y="39"/>
                    <a:pt x="5" y="39"/>
                  </a:cubicBezTo>
                  <a:cubicBezTo>
                    <a:pt x="2" y="39"/>
                    <a:pt x="0" y="37"/>
                    <a:pt x="0" y="34"/>
                  </a:cubicBezTo>
                  <a:lnTo>
                    <a:pt x="0" y="0"/>
                  </a:lnTo>
                  <a:cubicBezTo>
                    <a:pt x="6" y="0"/>
                    <a:pt x="9" y="5"/>
                    <a:pt x="9" y="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Freeform 124"/>
            <p:cNvSpPr>
              <a:spLocks/>
            </p:cNvSpPr>
            <p:nvPr/>
          </p:nvSpPr>
          <p:spPr bwMode="auto">
            <a:xfrm flipV="1">
              <a:off x="4154" y="364"/>
              <a:ext cx="46" cy="66"/>
            </a:xfrm>
            <a:custGeom>
              <a:avLst/>
              <a:gdLst>
                <a:gd name="T0" fmla="*/ 64729 w 34"/>
                <a:gd name="T1" fmla="*/ 59488 h 49"/>
                <a:gd name="T2" fmla="*/ 36761 w 34"/>
                <a:gd name="T3" fmla="*/ 84254 h 49"/>
                <a:gd name="T4" fmla="*/ 0 w 34"/>
                <a:gd name="T5" fmla="*/ 84254 h 49"/>
                <a:gd name="T6" fmla="*/ 9352 w 34"/>
                <a:gd name="T7" fmla="*/ 74395 h 49"/>
                <a:gd name="T8" fmla="*/ 15590 w 34"/>
                <a:gd name="T9" fmla="*/ 74395 h 49"/>
                <a:gd name="T10" fmla="*/ 5109 w 34"/>
                <a:gd name="T11" fmla="*/ 55233 h 49"/>
                <a:gd name="T12" fmla="*/ 5109 w 34"/>
                <a:gd name="T13" fmla="*/ 0 h 49"/>
                <a:gd name="T14" fmla="*/ 21092 w 34"/>
                <a:gd name="T15" fmla="*/ 13977 h 49"/>
                <a:gd name="T16" fmla="*/ 21092 w 34"/>
                <a:gd name="T17" fmla="*/ 58799 h 49"/>
                <a:gd name="T18" fmla="*/ 32534 w 34"/>
                <a:gd name="T19" fmla="*/ 74395 h 49"/>
                <a:gd name="T20" fmla="*/ 47843 w 34"/>
                <a:gd name="T21" fmla="*/ 58799 h 49"/>
                <a:gd name="T22" fmla="*/ 32916 w 34"/>
                <a:gd name="T23" fmla="*/ 32789 h 49"/>
                <a:gd name="T24" fmla="*/ 27171 w 34"/>
                <a:gd name="T25" fmla="*/ 22304 h 49"/>
                <a:gd name="T26" fmla="*/ 27171 w 34"/>
                <a:gd name="T27" fmla="*/ 22304 h 49"/>
                <a:gd name="T28" fmla="*/ 64729 w 34"/>
                <a:gd name="T29" fmla="*/ 59488 h 4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49"/>
                <a:gd name="T47" fmla="*/ 34 w 34"/>
                <a:gd name="T48" fmla="*/ 49 h 4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49">
                  <a:moveTo>
                    <a:pt x="34" y="35"/>
                  </a:moveTo>
                  <a:cubicBezTo>
                    <a:pt x="34" y="43"/>
                    <a:pt x="28" y="49"/>
                    <a:pt x="19" y="49"/>
                  </a:cubicBezTo>
                  <a:lnTo>
                    <a:pt x="0" y="49"/>
                  </a:lnTo>
                  <a:cubicBezTo>
                    <a:pt x="0" y="47"/>
                    <a:pt x="2" y="44"/>
                    <a:pt x="5" y="44"/>
                  </a:cubicBezTo>
                  <a:lnTo>
                    <a:pt x="8" y="44"/>
                  </a:lnTo>
                  <a:cubicBezTo>
                    <a:pt x="5" y="43"/>
                    <a:pt x="3" y="39"/>
                    <a:pt x="3" y="33"/>
                  </a:cubicBezTo>
                  <a:lnTo>
                    <a:pt x="3" y="0"/>
                  </a:lnTo>
                  <a:cubicBezTo>
                    <a:pt x="8" y="0"/>
                    <a:pt x="11" y="4"/>
                    <a:pt x="11" y="8"/>
                  </a:cubicBezTo>
                  <a:lnTo>
                    <a:pt x="11" y="34"/>
                  </a:lnTo>
                  <a:cubicBezTo>
                    <a:pt x="11" y="42"/>
                    <a:pt x="14" y="44"/>
                    <a:pt x="17" y="44"/>
                  </a:cubicBezTo>
                  <a:cubicBezTo>
                    <a:pt x="21" y="44"/>
                    <a:pt x="25" y="41"/>
                    <a:pt x="25" y="34"/>
                  </a:cubicBezTo>
                  <a:cubicBezTo>
                    <a:pt x="25" y="25"/>
                    <a:pt x="21" y="21"/>
                    <a:pt x="18" y="19"/>
                  </a:cubicBezTo>
                  <a:cubicBezTo>
                    <a:pt x="15" y="18"/>
                    <a:pt x="14" y="16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3" y="14"/>
                    <a:pt x="34" y="22"/>
                    <a:pt x="34" y="3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Freeform 125"/>
            <p:cNvSpPr>
              <a:spLocks/>
            </p:cNvSpPr>
            <p:nvPr/>
          </p:nvSpPr>
          <p:spPr bwMode="auto">
            <a:xfrm flipV="1">
              <a:off x="4209" y="363"/>
              <a:ext cx="41" cy="51"/>
            </a:xfrm>
            <a:custGeom>
              <a:avLst/>
              <a:gdLst>
                <a:gd name="T0" fmla="*/ 33320 w 31"/>
                <a:gd name="T1" fmla="*/ 30812 h 38"/>
                <a:gd name="T2" fmla="*/ 15995 w 31"/>
                <a:gd name="T3" fmla="*/ 58838 h 38"/>
                <a:gd name="T4" fmla="*/ 0 w 31"/>
                <a:gd name="T5" fmla="*/ 36619 h 38"/>
                <a:gd name="T6" fmla="*/ 9144 w 31"/>
                <a:gd name="T7" fmla="*/ 18135 h 38"/>
                <a:gd name="T8" fmla="*/ 10015 w 31"/>
                <a:gd name="T9" fmla="*/ 18135 h 38"/>
                <a:gd name="T10" fmla="*/ 13349 w 31"/>
                <a:gd name="T11" fmla="*/ 22958 h 38"/>
                <a:gd name="T12" fmla="*/ 9144 w 31"/>
                <a:gd name="T13" fmla="*/ 37800 h 38"/>
                <a:gd name="T14" fmla="*/ 15995 w 31"/>
                <a:gd name="T15" fmla="*/ 51197 h 38"/>
                <a:gd name="T16" fmla="*/ 23350 w 31"/>
                <a:gd name="T17" fmla="*/ 30812 h 38"/>
                <a:gd name="T18" fmla="*/ 13246 w 31"/>
                <a:gd name="T19" fmla="*/ 7502 h 38"/>
                <a:gd name="T20" fmla="*/ 7572 w 31"/>
                <a:gd name="T21" fmla="*/ 9497 h 38"/>
                <a:gd name="T22" fmla="*/ 6914 w 31"/>
                <a:gd name="T23" fmla="*/ 9497 h 38"/>
                <a:gd name="T24" fmla="*/ 2475 w 31"/>
                <a:gd name="T25" fmla="*/ 4165 h 38"/>
                <a:gd name="T26" fmla="*/ 13349 w 31"/>
                <a:gd name="T27" fmla="*/ 0 h 38"/>
                <a:gd name="T28" fmla="*/ 33320 w 31"/>
                <a:gd name="T29" fmla="*/ 30812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38"/>
                <a:gd name="T47" fmla="*/ 31 w 31"/>
                <a:gd name="T48" fmla="*/ 38 h 3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38">
                  <a:moveTo>
                    <a:pt x="31" y="20"/>
                  </a:moveTo>
                  <a:cubicBezTo>
                    <a:pt x="31" y="31"/>
                    <a:pt x="26" y="38"/>
                    <a:pt x="15" y="38"/>
                  </a:cubicBezTo>
                  <a:cubicBezTo>
                    <a:pt x="5" y="38"/>
                    <a:pt x="0" y="32"/>
                    <a:pt x="0" y="23"/>
                  </a:cubicBezTo>
                  <a:cubicBezTo>
                    <a:pt x="0" y="18"/>
                    <a:pt x="4" y="13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10" y="12"/>
                    <a:pt x="12" y="13"/>
                    <a:pt x="13" y="15"/>
                  </a:cubicBezTo>
                  <a:cubicBezTo>
                    <a:pt x="10" y="16"/>
                    <a:pt x="8" y="19"/>
                    <a:pt x="8" y="24"/>
                  </a:cubicBezTo>
                  <a:cubicBezTo>
                    <a:pt x="8" y="31"/>
                    <a:pt x="11" y="33"/>
                    <a:pt x="15" y="33"/>
                  </a:cubicBezTo>
                  <a:cubicBezTo>
                    <a:pt x="18" y="33"/>
                    <a:pt x="22" y="29"/>
                    <a:pt x="22" y="20"/>
                  </a:cubicBezTo>
                  <a:cubicBezTo>
                    <a:pt x="22" y="11"/>
                    <a:pt x="18" y="5"/>
                    <a:pt x="12" y="5"/>
                  </a:cubicBezTo>
                  <a:cubicBezTo>
                    <a:pt x="10" y="5"/>
                    <a:pt x="9" y="5"/>
                    <a:pt x="7" y="6"/>
                  </a:cubicBezTo>
                  <a:cubicBezTo>
                    <a:pt x="7" y="6"/>
                    <a:pt x="7" y="6"/>
                    <a:pt x="6" y="6"/>
                  </a:cubicBezTo>
                  <a:cubicBezTo>
                    <a:pt x="5" y="6"/>
                    <a:pt x="3" y="5"/>
                    <a:pt x="2" y="3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23" y="0"/>
                    <a:pt x="31" y="7"/>
                    <a:pt x="31" y="2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" name="Freeform 126"/>
            <p:cNvSpPr>
              <a:spLocks noEditPoints="1"/>
            </p:cNvSpPr>
            <p:nvPr/>
          </p:nvSpPr>
          <p:spPr bwMode="auto">
            <a:xfrm flipV="1">
              <a:off x="4259" y="363"/>
              <a:ext cx="39" cy="52"/>
            </a:xfrm>
            <a:custGeom>
              <a:avLst/>
              <a:gdLst>
                <a:gd name="T0" fmla="*/ 46906 w 29"/>
                <a:gd name="T1" fmla="*/ 11276 h 39"/>
                <a:gd name="T2" fmla="*/ 46906 w 29"/>
                <a:gd name="T3" fmla="*/ 29129 h 39"/>
                <a:gd name="T4" fmla="*/ 17974 w 29"/>
                <a:gd name="T5" fmla="*/ 51785 h 39"/>
                <a:gd name="T6" fmla="*/ 0 w 29"/>
                <a:gd name="T7" fmla="*/ 48997 h 39"/>
                <a:gd name="T8" fmla="*/ 6212 w 29"/>
                <a:gd name="T9" fmla="*/ 44231 h 39"/>
                <a:gd name="T10" fmla="*/ 6212 w 29"/>
                <a:gd name="T11" fmla="*/ 44231 h 39"/>
                <a:gd name="T12" fmla="*/ 15109 w 29"/>
                <a:gd name="T13" fmla="*/ 45179 h 39"/>
                <a:gd name="T14" fmla="*/ 34810 w 29"/>
                <a:gd name="T15" fmla="*/ 27561 h 39"/>
                <a:gd name="T16" fmla="*/ 34810 w 29"/>
                <a:gd name="T17" fmla="*/ 0 h 39"/>
                <a:gd name="T18" fmla="*/ 46906 w 29"/>
                <a:gd name="T19" fmla="*/ 11276 h 39"/>
                <a:gd name="T20" fmla="*/ 15109 w 29"/>
                <a:gd name="T21" fmla="*/ 11276 h 39"/>
                <a:gd name="T22" fmla="*/ 15109 w 29"/>
                <a:gd name="T23" fmla="*/ 23967 h 39"/>
                <a:gd name="T24" fmla="*/ 8354 w 29"/>
                <a:gd name="T25" fmla="*/ 30476 h 39"/>
                <a:gd name="T26" fmla="*/ 1 w 29"/>
                <a:gd name="T27" fmla="*/ 23967 h 39"/>
                <a:gd name="T28" fmla="*/ 1 w 29"/>
                <a:gd name="T29" fmla="*/ 0 h 39"/>
                <a:gd name="T30" fmla="*/ 15109 w 29"/>
                <a:gd name="T31" fmla="*/ 11276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"/>
                <a:gd name="T49" fmla="*/ 0 h 39"/>
                <a:gd name="T50" fmla="*/ 29 w 29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" h="39">
                  <a:moveTo>
                    <a:pt x="29" y="8"/>
                  </a:moveTo>
                  <a:lnTo>
                    <a:pt x="29" y="22"/>
                  </a:lnTo>
                  <a:cubicBezTo>
                    <a:pt x="29" y="32"/>
                    <a:pt x="21" y="39"/>
                    <a:pt x="11" y="39"/>
                  </a:cubicBezTo>
                  <a:cubicBezTo>
                    <a:pt x="6" y="39"/>
                    <a:pt x="2" y="38"/>
                    <a:pt x="0" y="37"/>
                  </a:cubicBezTo>
                  <a:cubicBezTo>
                    <a:pt x="0" y="35"/>
                    <a:pt x="2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4"/>
                    <a:pt x="7" y="34"/>
                    <a:pt x="9" y="34"/>
                  </a:cubicBezTo>
                  <a:cubicBezTo>
                    <a:pt x="17" y="34"/>
                    <a:pt x="21" y="30"/>
                    <a:pt x="21" y="21"/>
                  </a:cubicBezTo>
                  <a:lnTo>
                    <a:pt x="21" y="0"/>
                  </a:lnTo>
                  <a:cubicBezTo>
                    <a:pt x="25" y="0"/>
                    <a:pt x="29" y="3"/>
                    <a:pt x="29" y="8"/>
                  </a:cubicBezTo>
                  <a:close/>
                  <a:moveTo>
                    <a:pt x="9" y="8"/>
                  </a:moveTo>
                  <a:lnTo>
                    <a:pt x="9" y="18"/>
                  </a:lnTo>
                  <a:cubicBezTo>
                    <a:pt x="9" y="21"/>
                    <a:pt x="7" y="23"/>
                    <a:pt x="5" y="23"/>
                  </a:cubicBezTo>
                  <a:cubicBezTo>
                    <a:pt x="3" y="23"/>
                    <a:pt x="1" y="21"/>
                    <a:pt x="1" y="18"/>
                  </a:cubicBezTo>
                  <a:lnTo>
                    <a:pt x="1" y="0"/>
                  </a:lnTo>
                  <a:cubicBezTo>
                    <a:pt x="5" y="0"/>
                    <a:pt x="9" y="3"/>
                    <a:pt x="9" y="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Freeform 127"/>
            <p:cNvSpPr>
              <a:spLocks/>
            </p:cNvSpPr>
            <p:nvPr/>
          </p:nvSpPr>
          <p:spPr bwMode="auto">
            <a:xfrm flipV="1">
              <a:off x="3764" y="675"/>
              <a:ext cx="38" cy="41"/>
            </a:xfrm>
            <a:custGeom>
              <a:avLst/>
              <a:gdLst>
                <a:gd name="T0" fmla="*/ 25097 w 29"/>
                <a:gd name="T1" fmla="*/ 6914 h 31"/>
                <a:gd name="T2" fmla="*/ 25097 w 29"/>
                <a:gd name="T3" fmla="*/ 19881 h 31"/>
                <a:gd name="T4" fmla="*/ 12076 w 29"/>
                <a:gd name="T5" fmla="*/ 33320 h 31"/>
                <a:gd name="T6" fmla="*/ 2792 w 29"/>
                <a:gd name="T7" fmla="*/ 30882 h 31"/>
                <a:gd name="T8" fmla="*/ 4793 w 29"/>
                <a:gd name="T9" fmla="*/ 29402 h 31"/>
                <a:gd name="T10" fmla="*/ 4793 w 29"/>
                <a:gd name="T11" fmla="*/ 29402 h 31"/>
                <a:gd name="T12" fmla="*/ 4793 w 29"/>
                <a:gd name="T13" fmla="*/ 5725 h 31"/>
                <a:gd name="T14" fmla="*/ 2792 w 29"/>
                <a:gd name="T15" fmla="*/ 2475 h 31"/>
                <a:gd name="T16" fmla="*/ 2131 w 29"/>
                <a:gd name="T17" fmla="*/ 2475 h 31"/>
                <a:gd name="T18" fmla="*/ 2131 w 29"/>
                <a:gd name="T19" fmla="*/ 3273 h 31"/>
                <a:gd name="T20" fmla="*/ 0 w 29"/>
                <a:gd name="T21" fmla="*/ 1 h 31"/>
                <a:gd name="T22" fmla="*/ 2792 w 29"/>
                <a:gd name="T23" fmla="*/ 0 h 31"/>
                <a:gd name="T24" fmla="*/ 8229 w 29"/>
                <a:gd name="T25" fmla="*/ 6914 h 31"/>
                <a:gd name="T26" fmla="*/ 8229 w 29"/>
                <a:gd name="T27" fmla="*/ 30644 h 31"/>
                <a:gd name="T28" fmla="*/ 11155 w 29"/>
                <a:gd name="T29" fmla="*/ 30882 h 31"/>
                <a:gd name="T30" fmla="*/ 20735 w 29"/>
                <a:gd name="T31" fmla="*/ 19881 h 31"/>
                <a:gd name="T32" fmla="*/ 20735 w 29"/>
                <a:gd name="T33" fmla="*/ 0 h 31"/>
                <a:gd name="T34" fmla="*/ 25097 w 29"/>
                <a:gd name="T35" fmla="*/ 6914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6"/>
                  </a:moveTo>
                  <a:lnTo>
                    <a:pt x="29" y="18"/>
                  </a:lnTo>
                  <a:cubicBezTo>
                    <a:pt x="29" y="26"/>
                    <a:pt x="22" y="31"/>
                    <a:pt x="14" y="31"/>
                  </a:cubicBezTo>
                  <a:cubicBezTo>
                    <a:pt x="10" y="31"/>
                    <a:pt x="6" y="30"/>
                    <a:pt x="3" y="29"/>
                  </a:cubicBezTo>
                  <a:cubicBezTo>
                    <a:pt x="3" y="28"/>
                    <a:pt x="4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5"/>
                  </a:ln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8" y="0"/>
                    <a:pt x="9" y="2"/>
                    <a:pt x="9" y="6"/>
                  </a:cubicBezTo>
                  <a:lnTo>
                    <a:pt x="9" y="28"/>
                  </a:lnTo>
                  <a:cubicBezTo>
                    <a:pt x="10" y="29"/>
                    <a:pt x="12" y="29"/>
                    <a:pt x="13" y="29"/>
                  </a:cubicBezTo>
                  <a:cubicBezTo>
                    <a:pt x="19" y="29"/>
                    <a:pt x="24" y="25"/>
                    <a:pt x="24" y="18"/>
                  </a:cubicBezTo>
                  <a:lnTo>
                    <a:pt x="24" y="0"/>
                  </a:lnTo>
                  <a:cubicBezTo>
                    <a:pt x="28" y="0"/>
                    <a:pt x="29" y="2"/>
                    <a:pt x="29" y="6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5" name="Freeform 128"/>
            <p:cNvSpPr>
              <a:spLocks/>
            </p:cNvSpPr>
            <p:nvPr/>
          </p:nvSpPr>
          <p:spPr bwMode="auto">
            <a:xfrm flipV="1">
              <a:off x="3810" y="675"/>
              <a:ext cx="29" cy="41"/>
            </a:xfrm>
            <a:custGeom>
              <a:avLst/>
              <a:gdLst>
                <a:gd name="T0" fmla="*/ 21975 w 22"/>
                <a:gd name="T1" fmla="*/ 5725 h 31"/>
                <a:gd name="T2" fmla="*/ 21975 w 22"/>
                <a:gd name="T3" fmla="*/ 19881 h 31"/>
                <a:gd name="T4" fmla="*/ 8559 w 22"/>
                <a:gd name="T5" fmla="*/ 33320 h 31"/>
                <a:gd name="T6" fmla="*/ 0 w 22"/>
                <a:gd name="T7" fmla="*/ 30882 h 31"/>
                <a:gd name="T8" fmla="*/ 2353 w 22"/>
                <a:gd name="T9" fmla="*/ 30644 h 31"/>
                <a:gd name="T10" fmla="*/ 3102 w 22"/>
                <a:gd name="T11" fmla="*/ 30644 h 31"/>
                <a:gd name="T12" fmla="*/ 7105 w 22"/>
                <a:gd name="T13" fmla="*/ 30882 h 31"/>
                <a:gd name="T14" fmla="*/ 16671 w 22"/>
                <a:gd name="T15" fmla="*/ 17655 h 31"/>
                <a:gd name="T16" fmla="*/ 16671 w 22"/>
                <a:gd name="T17" fmla="*/ 0 h 31"/>
                <a:gd name="T18" fmla="*/ 21975 w 22"/>
                <a:gd name="T19" fmla="*/ 5725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31"/>
                <a:gd name="T32" fmla="*/ 22 w 22"/>
                <a:gd name="T33" fmla="*/ 31 h 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31">
                  <a:moveTo>
                    <a:pt x="22" y="5"/>
                  </a:moveTo>
                  <a:lnTo>
                    <a:pt x="22" y="18"/>
                  </a:lnTo>
                  <a:cubicBezTo>
                    <a:pt x="22" y="27"/>
                    <a:pt x="16" y="31"/>
                    <a:pt x="8" y="31"/>
                  </a:cubicBezTo>
                  <a:cubicBezTo>
                    <a:pt x="5" y="31"/>
                    <a:pt x="1" y="30"/>
                    <a:pt x="0" y="29"/>
                  </a:cubicBezTo>
                  <a:cubicBezTo>
                    <a:pt x="0" y="28"/>
                    <a:pt x="1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4" y="28"/>
                    <a:pt x="5" y="29"/>
                    <a:pt x="7" y="29"/>
                  </a:cubicBezTo>
                  <a:cubicBezTo>
                    <a:pt x="14" y="29"/>
                    <a:pt x="17" y="24"/>
                    <a:pt x="17" y="17"/>
                  </a:cubicBezTo>
                  <a:lnTo>
                    <a:pt x="17" y="0"/>
                  </a:lnTo>
                  <a:cubicBezTo>
                    <a:pt x="19" y="0"/>
                    <a:pt x="22" y="1"/>
                    <a:pt x="22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6" name="Freeform 129"/>
            <p:cNvSpPr>
              <a:spLocks/>
            </p:cNvSpPr>
            <p:nvPr/>
          </p:nvSpPr>
          <p:spPr bwMode="auto">
            <a:xfrm flipV="1">
              <a:off x="3850" y="675"/>
              <a:ext cx="5" cy="41"/>
            </a:xfrm>
            <a:custGeom>
              <a:avLst/>
              <a:gdLst>
                <a:gd name="T0" fmla="*/ 890 w 4"/>
                <a:gd name="T1" fmla="*/ 5725 h 31"/>
                <a:gd name="T2" fmla="*/ 890 w 4"/>
                <a:gd name="T3" fmla="*/ 30644 h 31"/>
                <a:gd name="T4" fmla="*/ 570 w 4"/>
                <a:gd name="T5" fmla="*/ 33320 h 31"/>
                <a:gd name="T6" fmla="*/ 0 w 4"/>
                <a:gd name="T7" fmla="*/ 30644 h 31"/>
                <a:gd name="T8" fmla="*/ 0 w 4"/>
                <a:gd name="T9" fmla="*/ 0 h 31"/>
                <a:gd name="T10" fmla="*/ 890 w 4"/>
                <a:gd name="T11" fmla="*/ 5725 h 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1"/>
                <a:gd name="T20" fmla="*/ 4 w 4"/>
                <a:gd name="T21" fmla="*/ 31 h 3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1">
                  <a:moveTo>
                    <a:pt x="4" y="5"/>
                  </a:moveTo>
                  <a:lnTo>
                    <a:pt x="4" y="28"/>
                  </a:lnTo>
                  <a:cubicBezTo>
                    <a:pt x="4" y="30"/>
                    <a:pt x="3" y="31"/>
                    <a:pt x="2" y="31"/>
                  </a:cubicBezTo>
                  <a:cubicBezTo>
                    <a:pt x="1" y="31"/>
                    <a:pt x="0" y="30"/>
                    <a:pt x="0" y="28"/>
                  </a:cubicBezTo>
                  <a:lnTo>
                    <a:pt x="0" y="0"/>
                  </a:lnTo>
                  <a:cubicBezTo>
                    <a:pt x="4" y="0"/>
                    <a:pt x="4" y="3"/>
                    <a:pt x="4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7" name="Freeform 130"/>
            <p:cNvSpPr>
              <a:spLocks noEditPoints="1"/>
            </p:cNvSpPr>
            <p:nvPr/>
          </p:nvSpPr>
          <p:spPr bwMode="auto">
            <a:xfrm flipV="1">
              <a:off x="3866" y="675"/>
              <a:ext cx="37" cy="41"/>
            </a:xfrm>
            <a:custGeom>
              <a:avLst/>
              <a:gdLst>
                <a:gd name="T0" fmla="*/ 17274 w 28"/>
                <a:gd name="T1" fmla="*/ 19881 h 31"/>
                <a:gd name="T2" fmla="*/ 17274 w 28"/>
                <a:gd name="T3" fmla="*/ 33320 h 31"/>
                <a:gd name="T4" fmla="*/ 13072 w 28"/>
                <a:gd name="T5" fmla="*/ 27979 h 31"/>
                <a:gd name="T6" fmla="*/ 13072 w 28"/>
                <a:gd name="T7" fmla="*/ 13246 h 31"/>
                <a:gd name="T8" fmla="*/ 17274 w 28"/>
                <a:gd name="T9" fmla="*/ 19881 h 31"/>
                <a:gd name="T10" fmla="*/ 30163 w 28"/>
                <a:gd name="T11" fmla="*/ 21155 h 31"/>
                <a:gd name="T12" fmla="*/ 30163 w 28"/>
                <a:gd name="T13" fmla="*/ 33320 h 31"/>
                <a:gd name="T14" fmla="*/ 25876 w 28"/>
                <a:gd name="T15" fmla="*/ 27979 h 31"/>
                <a:gd name="T16" fmla="*/ 25876 w 28"/>
                <a:gd name="T17" fmla="*/ 20762 h 31"/>
                <a:gd name="T18" fmla="*/ 8900 w 28"/>
                <a:gd name="T19" fmla="*/ 3273 h 31"/>
                <a:gd name="T20" fmla="*/ 7486 w 28"/>
                <a:gd name="T21" fmla="*/ 3273 h 31"/>
                <a:gd name="T22" fmla="*/ 4287 w 28"/>
                <a:gd name="T23" fmla="*/ 33320 h 31"/>
                <a:gd name="T24" fmla="*/ 0 w 28"/>
                <a:gd name="T25" fmla="*/ 27459 h 31"/>
                <a:gd name="T26" fmla="*/ 0 w 28"/>
                <a:gd name="T27" fmla="*/ 26294 h 31"/>
                <a:gd name="T28" fmla="*/ 3244 w 28"/>
                <a:gd name="T29" fmla="*/ 1 h 31"/>
                <a:gd name="T30" fmla="*/ 7486 w 28"/>
                <a:gd name="T31" fmla="*/ 0 h 31"/>
                <a:gd name="T32" fmla="*/ 30163 w 28"/>
                <a:gd name="T33" fmla="*/ 21155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8"/>
                <a:gd name="T52" fmla="*/ 0 h 31"/>
                <a:gd name="T53" fmla="*/ 28 w 28"/>
                <a:gd name="T54" fmla="*/ 31 h 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8" h="31">
                  <a:moveTo>
                    <a:pt x="16" y="18"/>
                  </a:moveTo>
                  <a:lnTo>
                    <a:pt x="16" y="31"/>
                  </a:lnTo>
                  <a:cubicBezTo>
                    <a:pt x="13" y="31"/>
                    <a:pt x="12" y="29"/>
                    <a:pt x="12" y="26"/>
                  </a:cubicBezTo>
                  <a:lnTo>
                    <a:pt x="12" y="12"/>
                  </a:lnTo>
                  <a:cubicBezTo>
                    <a:pt x="15" y="13"/>
                    <a:pt x="16" y="16"/>
                    <a:pt x="16" y="18"/>
                  </a:cubicBezTo>
                  <a:close/>
                  <a:moveTo>
                    <a:pt x="28" y="20"/>
                  </a:moveTo>
                  <a:lnTo>
                    <a:pt x="28" y="31"/>
                  </a:lnTo>
                  <a:cubicBezTo>
                    <a:pt x="25" y="31"/>
                    <a:pt x="24" y="29"/>
                    <a:pt x="24" y="26"/>
                  </a:cubicBezTo>
                  <a:lnTo>
                    <a:pt x="24" y="19"/>
                  </a:lnTo>
                  <a:cubicBezTo>
                    <a:pt x="24" y="10"/>
                    <a:pt x="16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4" y="31"/>
                  </a:lnTo>
                  <a:cubicBezTo>
                    <a:pt x="1" y="31"/>
                    <a:pt x="0" y="28"/>
                    <a:pt x="0" y="25"/>
                  </a:cubicBezTo>
                  <a:cubicBezTo>
                    <a:pt x="0" y="25"/>
                    <a:pt x="0" y="24"/>
                    <a:pt x="0" y="24"/>
                  </a:cubicBezTo>
                  <a:lnTo>
                    <a:pt x="3" y="1"/>
                  </a:lnTo>
                  <a:cubicBezTo>
                    <a:pt x="5" y="1"/>
                    <a:pt x="6" y="0"/>
                    <a:pt x="7" y="0"/>
                  </a:cubicBezTo>
                  <a:cubicBezTo>
                    <a:pt x="19" y="0"/>
                    <a:pt x="28" y="9"/>
                    <a:pt x="28" y="2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8" name="Freeform 131"/>
            <p:cNvSpPr>
              <a:spLocks/>
            </p:cNvSpPr>
            <p:nvPr/>
          </p:nvSpPr>
          <p:spPr bwMode="auto">
            <a:xfrm flipV="1">
              <a:off x="3912" y="675"/>
              <a:ext cx="35" cy="53"/>
            </a:xfrm>
            <a:custGeom>
              <a:avLst/>
              <a:gdLst>
                <a:gd name="T0" fmla="*/ 43370 w 26"/>
                <a:gd name="T1" fmla="*/ 31650 h 40"/>
                <a:gd name="T2" fmla="*/ 23933 w 26"/>
                <a:gd name="T3" fmla="*/ 45273 h 40"/>
                <a:gd name="T4" fmla="*/ 0 w 26"/>
                <a:gd name="T5" fmla="*/ 45273 h 40"/>
                <a:gd name="T6" fmla="*/ 4695 w 26"/>
                <a:gd name="T7" fmla="*/ 41936 h 40"/>
                <a:gd name="T8" fmla="*/ 11453 w 26"/>
                <a:gd name="T9" fmla="*/ 41936 h 40"/>
                <a:gd name="T10" fmla="*/ 1 w 26"/>
                <a:gd name="T11" fmla="*/ 29117 h 40"/>
                <a:gd name="T12" fmla="*/ 1 w 26"/>
                <a:gd name="T13" fmla="*/ 0 h 40"/>
                <a:gd name="T14" fmla="*/ 10198 w 26"/>
                <a:gd name="T15" fmla="*/ 5849 h 40"/>
                <a:gd name="T16" fmla="*/ 10198 w 26"/>
                <a:gd name="T17" fmla="*/ 31617 h 40"/>
                <a:gd name="T18" fmla="*/ 22127 w 26"/>
                <a:gd name="T19" fmla="*/ 41936 h 40"/>
                <a:gd name="T20" fmla="*/ 37610 w 26"/>
                <a:gd name="T21" fmla="*/ 31617 h 40"/>
                <a:gd name="T22" fmla="*/ 23933 w 26"/>
                <a:gd name="T23" fmla="*/ 16124 h 40"/>
                <a:gd name="T24" fmla="*/ 18480 w 26"/>
                <a:gd name="T25" fmla="*/ 11085 h 40"/>
                <a:gd name="T26" fmla="*/ 43370 w 26"/>
                <a:gd name="T27" fmla="*/ 31650 h 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40"/>
                <a:gd name="T44" fmla="*/ 26 w 26"/>
                <a:gd name="T45" fmla="*/ 40 h 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40">
                  <a:moveTo>
                    <a:pt x="26" y="28"/>
                  </a:moveTo>
                  <a:cubicBezTo>
                    <a:pt x="26" y="34"/>
                    <a:pt x="22" y="40"/>
                    <a:pt x="14" y="40"/>
                  </a:cubicBezTo>
                  <a:lnTo>
                    <a:pt x="0" y="40"/>
                  </a:lnTo>
                  <a:cubicBezTo>
                    <a:pt x="0" y="38"/>
                    <a:pt x="1" y="37"/>
                    <a:pt x="3" y="37"/>
                  </a:cubicBezTo>
                  <a:lnTo>
                    <a:pt x="7" y="37"/>
                  </a:lnTo>
                  <a:cubicBezTo>
                    <a:pt x="5" y="36"/>
                    <a:pt x="1" y="32"/>
                    <a:pt x="1" y="26"/>
                  </a:cubicBezTo>
                  <a:lnTo>
                    <a:pt x="1" y="0"/>
                  </a:lnTo>
                  <a:cubicBezTo>
                    <a:pt x="5" y="0"/>
                    <a:pt x="6" y="3"/>
                    <a:pt x="6" y="5"/>
                  </a:cubicBezTo>
                  <a:lnTo>
                    <a:pt x="6" y="27"/>
                  </a:lnTo>
                  <a:cubicBezTo>
                    <a:pt x="6" y="33"/>
                    <a:pt x="9" y="37"/>
                    <a:pt x="13" y="37"/>
                  </a:cubicBezTo>
                  <a:cubicBezTo>
                    <a:pt x="19" y="37"/>
                    <a:pt x="22" y="32"/>
                    <a:pt x="22" y="27"/>
                  </a:cubicBezTo>
                  <a:cubicBezTo>
                    <a:pt x="22" y="20"/>
                    <a:pt x="18" y="16"/>
                    <a:pt x="14" y="14"/>
                  </a:cubicBezTo>
                  <a:cubicBezTo>
                    <a:pt x="12" y="13"/>
                    <a:pt x="11" y="12"/>
                    <a:pt x="11" y="10"/>
                  </a:cubicBezTo>
                  <a:cubicBezTo>
                    <a:pt x="17" y="11"/>
                    <a:pt x="26" y="17"/>
                    <a:pt x="26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" name="Freeform 132"/>
            <p:cNvSpPr>
              <a:spLocks/>
            </p:cNvSpPr>
            <p:nvPr/>
          </p:nvSpPr>
          <p:spPr bwMode="auto">
            <a:xfrm flipV="1">
              <a:off x="3954" y="675"/>
              <a:ext cx="38" cy="41"/>
            </a:xfrm>
            <a:custGeom>
              <a:avLst/>
              <a:gdLst>
                <a:gd name="T0" fmla="*/ 25097 w 29"/>
                <a:gd name="T1" fmla="*/ 6914 h 31"/>
                <a:gd name="T2" fmla="*/ 25097 w 29"/>
                <a:gd name="T3" fmla="*/ 19881 h 31"/>
                <a:gd name="T4" fmla="*/ 12076 w 29"/>
                <a:gd name="T5" fmla="*/ 33320 h 31"/>
                <a:gd name="T6" fmla="*/ 2792 w 29"/>
                <a:gd name="T7" fmla="*/ 30882 h 31"/>
                <a:gd name="T8" fmla="*/ 4793 w 29"/>
                <a:gd name="T9" fmla="*/ 29402 h 31"/>
                <a:gd name="T10" fmla="*/ 4793 w 29"/>
                <a:gd name="T11" fmla="*/ 29402 h 31"/>
                <a:gd name="T12" fmla="*/ 4793 w 29"/>
                <a:gd name="T13" fmla="*/ 5725 h 31"/>
                <a:gd name="T14" fmla="*/ 2792 w 29"/>
                <a:gd name="T15" fmla="*/ 2475 h 31"/>
                <a:gd name="T16" fmla="*/ 2131 w 29"/>
                <a:gd name="T17" fmla="*/ 2475 h 31"/>
                <a:gd name="T18" fmla="*/ 2131 w 29"/>
                <a:gd name="T19" fmla="*/ 3273 h 31"/>
                <a:gd name="T20" fmla="*/ 0 w 29"/>
                <a:gd name="T21" fmla="*/ 1 h 31"/>
                <a:gd name="T22" fmla="*/ 2792 w 29"/>
                <a:gd name="T23" fmla="*/ 0 h 31"/>
                <a:gd name="T24" fmla="*/ 8229 w 29"/>
                <a:gd name="T25" fmla="*/ 6914 h 31"/>
                <a:gd name="T26" fmla="*/ 8229 w 29"/>
                <a:gd name="T27" fmla="*/ 30644 h 31"/>
                <a:gd name="T28" fmla="*/ 11155 w 29"/>
                <a:gd name="T29" fmla="*/ 30882 h 31"/>
                <a:gd name="T30" fmla="*/ 20735 w 29"/>
                <a:gd name="T31" fmla="*/ 19881 h 31"/>
                <a:gd name="T32" fmla="*/ 20735 w 29"/>
                <a:gd name="T33" fmla="*/ 0 h 31"/>
                <a:gd name="T34" fmla="*/ 25097 w 29"/>
                <a:gd name="T35" fmla="*/ 6914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6"/>
                  </a:moveTo>
                  <a:lnTo>
                    <a:pt x="29" y="18"/>
                  </a:lnTo>
                  <a:cubicBezTo>
                    <a:pt x="29" y="26"/>
                    <a:pt x="22" y="31"/>
                    <a:pt x="14" y="31"/>
                  </a:cubicBezTo>
                  <a:cubicBezTo>
                    <a:pt x="10" y="31"/>
                    <a:pt x="6" y="30"/>
                    <a:pt x="3" y="29"/>
                  </a:cubicBezTo>
                  <a:cubicBezTo>
                    <a:pt x="3" y="28"/>
                    <a:pt x="4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5"/>
                  </a:ln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1"/>
                    <a:pt x="1" y="0"/>
                    <a:pt x="3" y="0"/>
                  </a:cubicBezTo>
                  <a:cubicBezTo>
                    <a:pt x="7" y="0"/>
                    <a:pt x="9" y="2"/>
                    <a:pt x="9" y="6"/>
                  </a:cubicBezTo>
                  <a:lnTo>
                    <a:pt x="9" y="28"/>
                  </a:lnTo>
                  <a:cubicBezTo>
                    <a:pt x="10" y="29"/>
                    <a:pt x="12" y="29"/>
                    <a:pt x="13" y="29"/>
                  </a:cubicBezTo>
                  <a:cubicBezTo>
                    <a:pt x="19" y="29"/>
                    <a:pt x="24" y="25"/>
                    <a:pt x="24" y="18"/>
                  </a:cubicBezTo>
                  <a:lnTo>
                    <a:pt x="24" y="0"/>
                  </a:lnTo>
                  <a:cubicBezTo>
                    <a:pt x="27" y="0"/>
                    <a:pt x="29" y="2"/>
                    <a:pt x="29" y="6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" name="Freeform 133"/>
            <p:cNvSpPr>
              <a:spLocks noEditPoints="1"/>
            </p:cNvSpPr>
            <p:nvPr/>
          </p:nvSpPr>
          <p:spPr bwMode="auto">
            <a:xfrm flipV="1">
              <a:off x="3768" y="581"/>
              <a:ext cx="33" cy="40"/>
            </a:xfrm>
            <a:custGeom>
              <a:avLst/>
              <a:gdLst>
                <a:gd name="T0" fmla="*/ 26316 w 25"/>
                <a:gd name="T1" fmla="*/ 3679 h 30"/>
                <a:gd name="T2" fmla="*/ 26316 w 25"/>
                <a:gd name="T3" fmla="*/ 20671 h 30"/>
                <a:gd name="T4" fmla="*/ 9651 w 25"/>
                <a:gd name="T5" fmla="*/ 39909 h 30"/>
                <a:gd name="T6" fmla="*/ 0 w 25"/>
                <a:gd name="T7" fmla="*/ 36748 h 30"/>
                <a:gd name="T8" fmla="*/ 0 w 25"/>
                <a:gd name="T9" fmla="*/ 0 h 30"/>
                <a:gd name="T10" fmla="*/ 22196 w 25"/>
                <a:gd name="T11" fmla="*/ 0 h 30"/>
                <a:gd name="T12" fmla="*/ 26316 w 25"/>
                <a:gd name="T13" fmla="*/ 3679 h 30"/>
                <a:gd name="T14" fmla="*/ 20188 w 25"/>
                <a:gd name="T15" fmla="*/ 3679 h 30"/>
                <a:gd name="T16" fmla="*/ 4196 w 25"/>
                <a:gd name="T17" fmla="*/ 3679 h 30"/>
                <a:gd name="T18" fmla="*/ 4196 w 25"/>
                <a:gd name="T19" fmla="*/ 35639 h 30"/>
                <a:gd name="T20" fmla="*/ 8777 w 25"/>
                <a:gd name="T21" fmla="*/ 36748 h 30"/>
                <a:gd name="T22" fmla="*/ 20188 w 25"/>
                <a:gd name="T23" fmla="*/ 20671 h 30"/>
                <a:gd name="T24" fmla="*/ 20188 w 25"/>
                <a:gd name="T25" fmla="*/ 3679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5"/>
                <a:gd name="T40" fmla="*/ 0 h 30"/>
                <a:gd name="T41" fmla="*/ 25 w 25"/>
                <a:gd name="T42" fmla="*/ 30 h 3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5" h="30">
                  <a:moveTo>
                    <a:pt x="25" y="3"/>
                  </a:moveTo>
                  <a:lnTo>
                    <a:pt x="25" y="16"/>
                  </a:lnTo>
                  <a:cubicBezTo>
                    <a:pt x="25" y="25"/>
                    <a:pt x="18" y="30"/>
                    <a:pt x="9" y="30"/>
                  </a:cubicBezTo>
                  <a:cubicBezTo>
                    <a:pt x="5" y="30"/>
                    <a:pt x="1" y="29"/>
                    <a:pt x="0" y="28"/>
                  </a:cubicBezTo>
                  <a:lnTo>
                    <a:pt x="0" y="0"/>
                  </a:lnTo>
                  <a:lnTo>
                    <a:pt x="21" y="0"/>
                  </a:lnTo>
                  <a:cubicBezTo>
                    <a:pt x="22" y="0"/>
                    <a:pt x="24" y="1"/>
                    <a:pt x="25" y="3"/>
                  </a:cubicBezTo>
                  <a:close/>
                  <a:moveTo>
                    <a:pt x="20" y="3"/>
                  </a:moveTo>
                  <a:lnTo>
                    <a:pt x="4" y="3"/>
                  </a:lnTo>
                  <a:lnTo>
                    <a:pt x="4" y="27"/>
                  </a:lnTo>
                  <a:cubicBezTo>
                    <a:pt x="5" y="28"/>
                    <a:pt x="7" y="28"/>
                    <a:pt x="8" y="28"/>
                  </a:cubicBezTo>
                  <a:cubicBezTo>
                    <a:pt x="14" y="28"/>
                    <a:pt x="20" y="24"/>
                    <a:pt x="20" y="16"/>
                  </a:cubicBez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" name="Freeform 134"/>
            <p:cNvSpPr>
              <a:spLocks/>
            </p:cNvSpPr>
            <p:nvPr/>
          </p:nvSpPr>
          <p:spPr bwMode="auto">
            <a:xfrm flipV="1">
              <a:off x="3812" y="581"/>
              <a:ext cx="5" cy="24"/>
            </a:xfrm>
            <a:custGeom>
              <a:avLst/>
              <a:gdLst>
                <a:gd name="T0" fmla="*/ 890 w 4"/>
                <a:gd name="T1" fmla="*/ 6540 h 18"/>
                <a:gd name="T2" fmla="*/ 890 w 4"/>
                <a:gd name="T3" fmla="*/ 20047 h 18"/>
                <a:gd name="T4" fmla="*/ 570 w 4"/>
                <a:gd name="T5" fmla="*/ 23967 h 18"/>
                <a:gd name="T6" fmla="*/ 0 w 4"/>
                <a:gd name="T7" fmla="*/ 20047 h 18"/>
                <a:gd name="T8" fmla="*/ 0 w 4"/>
                <a:gd name="T9" fmla="*/ 0 h 18"/>
                <a:gd name="T10" fmla="*/ 890 w 4"/>
                <a:gd name="T11" fmla="*/ 654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18"/>
                <a:gd name="T20" fmla="*/ 4 w 4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18">
                  <a:moveTo>
                    <a:pt x="4" y="5"/>
                  </a:moveTo>
                  <a:lnTo>
                    <a:pt x="4" y="15"/>
                  </a:lnTo>
                  <a:cubicBezTo>
                    <a:pt x="4" y="17"/>
                    <a:pt x="3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lnTo>
                    <a:pt x="0" y="0"/>
                  </a:lnTo>
                  <a:cubicBezTo>
                    <a:pt x="4" y="0"/>
                    <a:pt x="4" y="3"/>
                    <a:pt x="4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" name="Freeform 135"/>
            <p:cNvSpPr>
              <a:spLocks/>
            </p:cNvSpPr>
            <p:nvPr/>
          </p:nvSpPr>
          <p:spPr bwMode="auto">
            <a:xfrm flipV="1">
              <a:off x="3825" y="581"/>
              <a:ext cx="34" cy="40"/>
            </a:xfrm>
            <a:custGeom>
              <a:avLst/>
              <a:gdLst>
                <a:gd name="T0" fmla="*/ 21143 w 26"/>
                <a:gd name="T1" fmla="*/ 2759 h 30"/>
                <a:gd name="T2" fmla="*/ 19995 w 26"/>
                <a:gd name="T3" fmla="*/ 2759 h 30"/>
                <a:gd name="T4" fmla="*/ 18722 w 26"/>
                <a:gd name="T5" fmla="*/ 3679 h 30"/>
                <a:gd name="T6" fmla="*/ 18722 w 26"/>
                <a:gd name="T7" fmla="*/ 22857 h 30"/>
                <a:gd name="T8" fmla="*/ 7458 w 26"/>
                <a:gd name="T9" fmla="*/ 39909 h 30"/>
                <a:gd name="T10" fmla="*/ 1 w 26"/>
                <a:gd name="T11" fmla="*/ 36748 h 30"/>
                <a:gd name="T12" fmla="*/ 2550 w 26"/>
                <a:gd name="T13" fmla="*/ 35639 h 30"/>
                <a:gd name="T14" fmla="*/ 3335 w 26"/>
                <a:gd name="T15" fmla="*/ 35639 h 30"/>
                <a:gd name="T16" fmla="*/ 6191 w 26"/>
                <a:gd name="T17" fmla="*/ 36748 h 30"/>
                <a:gd name="T18" fmla="*/ 15290 w 26"/>
                <a:gd name="T19" fmla="*/ 20671 h 30"/>
                <a:gd name="T20" fmla="*/ 15290 w 26"/>
                <a:gd name="T21" fmla="*/ 2759 h 30"/>
                <a:gd name="T22" fmla="*/ 2550 w 26"/>
                <a:gd name="T23" fmla="*/ 2759 h 30"/>
                <a:gd name="T24" fmla="*/ 0 w 26"/>
                <a:gd name="T25" fmla="*/ 0 h 30"/>
                <a:gd name="T26" fmla="*/ 19995 w 26"/>
                <a:gd name="T27" fmla="*/ 0 h 30"/>
                <a:gd name="T28" fmla="*/ 21143 w 26"/>
                <a:gd name="T29" fmla="*/ 2759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6"/>
                <a:gd name="T46" fmla="*/ 0 h 30"/>
                <a:gd name="T47" fmla="*/ 26 w 2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6" h="30">
                  <a:moveTo>
                    <a:pt x="26" y="2"/>
                  </a:moveTo>
                  <a:lnTo>
                    <a:pt x="24" y="2"/>
                  </a:lnTo>
                  <a:cubicBezTo>
                    <a:pt x="23" y="2"/>
                    <a:pt x="23" y="3"/>
                    <a:pt x="23" y="3"/>
                  </a:cubicBezTo>
                  <a:lnTo>
                    <a:pt x="23" y="17"/>
                  </a:lnTo>
                  <a:cubicBezTo>
                    <a:pt x="23" y="26"/>
                    <a:pt x="17" y="30"/>
                    <a:pt x="9" y="30"/>
                  </a:cubicBezTo>
                  <a:cubicBezTo>
                    <a:pt x="6" y="30"/>
                    <a:pt x="3" y="29"/>
                    <a:pt x="1" y="28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5" y="27"/>
                    <a:pt x="7" y="28"/>
                    <a:pt x="8" y="28"/>
                  </a:cubicBezTo>
                  <a:cubicBezTo>
                    <a:pt x="15" y="28"/>
                    <a:pt x="18" y="23"/>
                    <a:pt x="18" y="16"/>
                  </a:cubicBezTo>
                  <a:lnTo>
                    <a:pt x="18" y="2"/>
                  </a:lnTo>
                  <a:lnTo>
                    <a:pt x="3" y="2"/>
                  </a:lnTo>
                  <a:cubicBezTo>
                    <a:pt x="2" y="2"/>
                    <a:pt x="0" y="2"/>
                    <a:pt x="0" y="0"/>
                  </a:cubicBezTo>
                  <a:lnTo>
                    <a:pt x="24" y="0"/>
                  </a:lnTo>
                  <a:cubicBezTo>
                    <a:pt x="25" y="0"/>
                    <a:pt x="26" y="1"/>
                    <a:pt x="26" y="2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" name="Freeform 136"/>
            <p:cNvSpPr>
              <a:spLocks noEditPoints="1"/>
            </p:cNvSpPr>
            <p:nvPr/>
          </p:nvSpPr>
          <p:spPr bwMode="auto">
            <a:xfrm flipV="1">
              <a:off x="3867" y="581"/>
              <a:ext cx="37" cy="42"/>
            </a:xfrm>
            <a:custGeom>
              <a:avLst/>
              <a:gdLst>
                <a:gd name="T0" fmla="*/ 17274 w 28"/>
                <a:gd name="T1" fmla="*/ 35961 h 31"/>
                <a:gd name="T2" fmla="*/ 17274 w 28"/>
                <a:gd name="T3" fmla="*/ 61353 h 31"/>
                <a:gd name="T4" fmla="*/ 13072 w 28"/>
                <a:gd name="T5" fmla="*/ 51245 h 31"/>
                <a:gd name="T6" fmla="*/ 13072 w 28"/>
                <a:gd name="T7" fmla="*/ 24413 h 31"/>
                <a:gd name="T8" fmla="*/ 17274 w 28"/>
                <a:gd name="T9" fmla="*/ 35961 h 31"/>
                <a:gd name="T10" fmla="*/ 30163 w 28"/>
                <a:gd name="T11" fmla="*/ 39970 h 31"/>
                <a:gd name="T12" fmla="*/ 30163 w 28"/>
                <a:gd name="T13" fmla="*/ 61353 h 31"/>
                <a:gd name="T14" fmla="*/ 24544 w 28"/>
                <a:gd name="T15" fmla="*/ 51245 h 31"/>
                <a:gd name="T16" fmla="*/ 24544 w 28"/>
                <a:gd name="T17" fmla="*/ 37824 h 31"/>
                <a:gd name="T18" fmla="*/ 8900 w 28"/>
                <a:gd name="T19" fmla="*/ 5348 h 31"/>
                <a:gd name="T20" fmla="*/ 7486 w 28"/>
                <a:gd name="T21" fmla="*/ 5348 h 31"/>
                <a:gd name="T22" fmla="*/ 4287 w 28"/>
                <a:gd name="T23" fmla="*/ 61353 h 31"/>
                <a:gd name="T24" fmla="*/ 0 w 28"/>
                <a:gd name="T25" fmla="*/ 51245 h 31"/>
                <a:gd name="T26" fmla="*/ 0 w 28"/>
                <a:gd name="T27" fmla="*/ 48721 h 31"/>
                <a:gd name="T28" fmla="*/ 3244 w 28"/>
                <a:gd name="T29" fmla="*/ 1 h 31"/>
                <a:gd name="T30" fmla="*/ 7486 w 28"/>
                <a:gd name="T31" fmla="*/ 0 h 31"/>
                <a:gd name="T32" fmla="*/ 30163 w 28"/>
                <a:gd name="T33" fmla="*/ 39970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8"/>
                <a:gd name="T52" fmla="*/ 0 h 31"/>
                <a:gd name="T53" fmla="*/ 28 w 28"/>
                <a:gd name="T54" fmla="*/ 31 h 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8" h="31">
                  <a:moveTo>
                    <a:pt x="16" y="18"/>
                  </a:moveTo>
                  <a:lnTo>
                    <a:pt x="16" y="31"/>
                  </a:lnTo>
                  <a:cubicBezTo>
                    <a:pt x="13" y="31"/>
                    <a:pt x="12" y="29"/>
                    <a:pt x="12" y="26"/>
                  </a:cubicBezTo>
                  <a:lnTo>
                    <a:pt x="12" y="12"/>
                  </a:lnTo>
                  <a:cubicBezTo>
                    <a:pt x="15" y="13"/>
                    <a:pt x="16" y="16"/>
                    <a:pt x="16" y="18"/>
                  </a:cubicBezTo>
                  <a:close/>
                  <a:moveTo>
                    <a:pt x="28" y="20"/>
                  </a:moveTo>
                  <a:lnTo>
                    <a:pt x="28" y="31"/>
                  </a:lnTo>
                  <a:cubicBezTo>
                    <a:pt x="25" y="31"/>
                    <a:pt x="23" y="29"/>
                    <a:pt x="23" y="26"/>
                  </a:cubicBezTo>
                  <a:lnTo>
                    <a:pt x="23" y="19"/>
                  </a:lnTo>
                  <a:cubicBezTo>
                    <a:pt x="23" y="10"/>
                    <a:pt x="16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4" y="31"/>
                  </a:lnTo>
                  <a:cubicBezTo>
                    <a:pt x="1" y="31"/>
                    <a:pt x="0" y="28"/>
                    <a:pt x="0" y="26"/>
                  </a:cubicBezTo>
                  <a:cubicBezTo>
                    <a:pt x="0" y="25"/>
                    <a:pt x="0" y="24"/>
                    <a:pt x="0" y="24"/>
                  </a:cubicBezTo>
                  <a:lnTo>
                    <a:pt x="3" y="1"/>
                  </a:lnTo>
                  <a:cubicBezTo>
                    <a:pt x="5" y="1"/>
                    <a:pt x="6" y="0"/>
                    <a:pt x="7" y="0"/>
                  </a:cubicBezTo>
                  <a:cubicBezTo>
                    <a:pt x="19" y="0"/>
                    <a:pt x="28" y="9"/>
                    <a:pt x="28" y="2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4" name="Freeform 137"/>
            <p:cNvSpPr>
              <a:spLocks/>
            </p:cNvSpPr>
            <p:nvPr/>
          </p:nvSpPr>
          <p:spPr bwMode="auto">
            <a:xfrm flipV="1">
              <a:off x="3915" y="581"/>
              <a:ext cx="32" cy="42"/>
            </a:xfrm>
            <a:custGeom>
              <a:avLst/>
              <a:gdLst>
                <a:gd name="T0" fmla="*/ 31956 w 24"/>
                <a:gd name="T1" fmla="*/ 9817 h 31"/>
                <a:gd name="T2" fmla="*/ 31956 w 24"/>
                <a:gd name="T3" fmla="*/ 35961 h 31"/>
                <a:gd name="T4" fmla="*/ 11627 w 24"/>
                <a:gd name="T5" fmla="*/ 61353 h 31"/>
                <a:gd name="T6" fmla="*/ 0 w 24"/>
                <a:gd name="T7" fmla="*/ 57711 h 31"/>
                <a:gd name="T8" fmla="*/ 0 w 24"/>
                <a:gd name="T9" fmla="*/ 0 h 31"/>
                <a:gd name="T10" fmla="*/ 4905 w 24"/>
                <a:gd name="T11" fmla="*/ 9817 h 31"/>
                <a:gd name="T12" fmla="*/ 4905 w 24"/>
                <a:gd name="T13" fmla="*/ 54779 h 31"/>
                <a:gd name="T14" fmla="*/ 11276 w 24"/>
                <a:gd name="T15" fmla="*/ 57711 h 31"/>
                <a:gd name="T16" fmla="*/ 24880 w 24"/>
                <a:gd name="T17" fmla="*/ 33424 h 31"/>
                <a:gd name="T18" fmla="*/ 24880 w 24"/>
                <a:gd name="T19" fmla="*/ 0 h 31"/>
                <a:gd name="T20" fmla="*/ 31956 w 24"/>
                <a:gd name="T21" fmla="*/ 9817 h 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31"/>
                <a:gd name="T35" fmla="*/ 24 w 24"/>
                <a:gd name="T36" fmla="*/ 31 h 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31">
                  <a:moveTo>
                    <a:pt x="24" y="5"/>
                  </a:moveTo>
                  <a:lnTo>
                    <a:pt x="24" y="18"/>
                  </a:lnTo>
                  <a:cubicBezTo>
                    <a:pt x="24" y="26"/>
                    <a:pt x="17" y="31"/>
                    <a:pt x="9" y="31"/>
                  </a:cubicBezTo>
                  <a:cubicBezTo>
                    <a:pt x="5" y="31"/>
                    <a:pt x="2" y="30"/>
                    <a:pt x="0" y="29"/>
                  </a:cubicBezTo>
                  <a:lnTo>
                    <a:pt x="0" y="0"/>
                  </a:lnTo>
                  <a:cubicBezTo>
                    <a:pt x="2" y="0"/>
                    <a:pt x="4" y="1"/>
                    <a:pt x="4" y="5"/>
                  </a:cubicBezTo>
                  <a:lnTo>
                    <a:pt x="4" y="28"/>
                  </a:lnTo>
                  <a:cubicBezTo>
                    <a:pt x="5" y="28"/>
                    <a:pt x="6" y="29"/>
                    <a:pt x="8" y="29"/>
                  </a:cubicBezTo>
                  <a:cubicBezTo>
                    <a:pt x="14" y="29"/>
                    <a:pt x="19" y="24"/>
                    <a:pt x="19" y="17"/>
                  </a:cubicBezTo>
                  <a:lnTo>
                    <a:pt x="19" y="0"/>
                  </a:lnTo>
                  <a:cubicBezTo>
                    <a:pt x="22" y="0"/>
                    <a:pt x="24" y="2"/>
                    <a:pt x="24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" name="Freeform 138"/>
            <p:cNvSpPr>
              <a:spLocks/>
            </p:cNvSpPr>
            <p:nvPr/>
          </p:nvSpPr>
          <p:spPr bwMode="auto">
            <a:xfrm flipV="1">
              <a:off x="3956" y="581"/>
              <a:ext cx="36" cy="42"/>
            </a:xfrm>
            <a:custGeom>
              <a:avLst/>
              <a:gdLst>
                <a:gd name="T0" fmla="*/ 35639 w 27"/>
                <a:gd name="T1" fmla="*/ 33076 h 31"/>
                <a:gd name="T2" fmla="*/ 20047 w 27"/>
                <a:gd name="T3" fmla="*/ 61353 h 31"/>
                <a:gd name="T4" fmla="*/ 8457 w 27"/>
                <a:gd name="T5" fmla="*/ 51245 h 31"/>
                <a:gd name="T6" fmla="*/ 0 w 27"/>
                <a:gd name="T7" fmla="*/ 61353 h 31"/>
                <a:gd name="T8" fmla="*/ 0 w 27"/>
                <a:gd name="T9" fmla="*/ 60714 h 31"/>
                <a:gd name="T10" fmla="*/ 1 w 27"/>
                <a:gd name="T11" fmla="*/ 54153 h 31"/>
                <a:gd name="T12" fmla="*/ 2759 w 27"/>
                <a:gd name="T13" fmla="*/ 51245 h 31"/>
                <a:gd name="T14" fmla="*/ 3679 w 27"/>
                <a:gd name="T15" fmla="*/ 44813 h 31"/>
                <a:gd name="T16" fmla="*/ 2759 w 27"/>
                <a:gd name="T17" fmla="*/ 39970 h 31"/>
                <a:gd name="T18" fmla="*/ 0 w 27"/>
                <a:gd name="T19" fmla="*/ 0 h 31"/>
                <a:gd name="T20" fmla="*/ 1 w 27"/>
                <a:gd name="T21" fmla="*/ 0 h 31"/>
                <a:gd name="T22" fmla="*/ 6540 w 27"/>
                <a:gd name="T23" fmla="*/ 9817 h 31"/>
                <a:gd name="T24" fmla="*/ 8720 w 27"/>
                <a:gd name="T25" fmla="*/ 40432 h 31"/>
                <a:gd name="T26" fmla="*/ 18660 w 27"/>
                <a:gd name="T27" fmla="*/ 54779 h 31"/>
                <a:gd name="T28" fmla="*/ 29129 w 27"/>
                <a:gd name="T29" fmla="*/ 33076 h 31"/>
                <a:gd name="T30" fmla="*/ 15503 w 27"/>
                <a:gd name="T31" fmla="*/ 5348 h 31"/>
                <a:gd name="T32" fmla="*/ 11627 w 27"/>
                <a:gd name="T33" fmla="*/ 5348 h 31"/>
                <a:gd name="T34" fmla="*/ 8720 w 27"/>
                <a:gd name="T35" fmla="*/ 1 h 31"/>
                <a:gd name="T36" fmla="*/ 17143 w 27"/>
                <a:gd name="T37" fmla="*/ 0 h 31"/>
                <a:gd name="T38" fmla="*/ 17143 w 27"/>
                <a:gd name="T39" fmla="*/ 0 h 31"/>
                <a:gd name="T40" fmla="*/ 35639 w 27"/>
                <a:gd name="T41" fmla="*/ 33076 h 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31"/>
                <a:gd name="T65" fmla="*/ 27 w 27"/>
                <a:gd name="T66" fmla="*/ 31 h 3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31">
                  <a:moveTo>
                    <a:pt x="27" y="16"/>
                  </a:moveTo>
                  <a:cubicBezTo>
                    <a:pt x="27" y="25"/>
                    <a:pt x="22" y="31"/>
                    <a:pt x="15" y="31"/>
                  </a:cubicBezTo>
                  <a:cubicBezTo>
                    <a:pt x="11" y="31"/>
                    <a:pt x="8" y="29"/>
                    <a:pt x="6" y="26"/>
                  </a:cubicBezTo>
                  <a:cubicBezTo>
                    <a:pt x="4" y="28"/>
                    <a:pt x="2" y="30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0" y="29"/>
                    <a:pt x="0" y="28"/>
                    <a:pt x="1" y="27"/>
                  </a:cubicBezTo>
                  <a:lnTo>
                    <a:pt x="2" y="26"/>
                  </a:lnTo>
                  <a:cubicBezTo>
                    <a:pt x="3" y="25"/>
                    <a:pt x="3" y="24"/>
                    <a:pt x="3" y="22"/>
                  </a:cubicBezTo>
                  <a:cubicBezTo>
                    <a:pt x="3" y="22"/>
                    <a:pt x="3" y="21"/>
                    <a:pt x="2" y="20"/>
                  </a:cubicBezTo>
                  <a:lnTo>
                    <a:pt x="0" y="0"/>
                  </a:ln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4" y="2"/>
                    <a:pt x="5" y="5"/>
                  </a:cubicBezTo>
                  <a:lnTo>
                    <a:pt x="7" y="21"/>
                  </a:lnTo>
                  <a:cubicBezTo>
                    <a:pt x="8" y="26"/>
                    <a:pt x="11" y="28"/>
                    <a:pt x="14" y="28"/>
                  </a:cubicBezTo>
                  <a:cubicBezTo>
                    <a:pt x="19" y="28"/>
                    <a:pt x="22" y="24"/>
                    <a:pt x="22" y="16"/>
                  </a:cubicBezTo>
                  <a:cubicBezTo>
                    <a:pt x="22" y="9"/>
                    <a:pt x="18" y="3"/>
                    <a:pt x="12" y="3"/>
                  </a:cubicBezTo>
                  <a:cubicBezTo>
                    <a:pt x="11" y="3"/>
                    <a:pt x="10" y="3"/>
                    <a:pt x="9" y="3"/>
                  </a:cubicBezTo>
                  <a:cubicBezTo>
                    <a:pt x="9" y="3"/>
                    <a:pt x="8" y="3"/>
                    <a:pt x="7" y="1"/>
                  </a:cubicBezTo>
                  <a:cubicBezTo>
                    <a:pt x="8" y="1"/>
                    <a:pt x="1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6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" name="Freeform 139"/>
            <p:cNvSpPr>
              <a:spLocks noEditPoints="1"/>
            </p:cNvSpPr>
            <p:nvPr/>
          </p:nvSpPr>
          <p:spPr bwMode="auto">
            <a:xfrm flipV="1">
              <a:off x="3653" y="488"/>
              <a:ext cx="32" cy="41"/>
            </a:xfrm>
            <a:custGeom>
              <a:avLst/>
              <a:gdLst>
                <a:gd name="T0" fmla="*/ 31956 w 24"/>
                <a:gd name="T1" fmla="*/ 5725 h 31"/>
                <a:gd name="T2" fmla="*/ 31956 w 24"/>
                <a:gd name="T3" fmla="*/ 19881 h 31"/>
                <a:gd name="T4" fmla="*/ 11627 w 24"/>
                <a:gd name="T5" fmla="*/ 33320 h 31"/>
                <a:gd name="T6" fmla="*/ 0 w 24"/>
                <a:gd name="T7" fmla="*/ 30882 h 31"/>
                <a:gd name="T8" fmla="*/ 3679 w 24"/>
                <a:gd name="T9" fmla="*/ 30644 h 31"/>
                <a:gd name="T10" fmla="*/ 4905 w 24"/>
                <a:gd name="T11" fmla="*/ 30644 h 31"/>
                <a:gd name="T12" fmla="*/ 11276 w 24"/>
                <a:gd name="T13" fmla="*/ 30882 h 31"/>
                <a:gd name="T14" fmla="*/ 26729 w 24"/>
                <a:gd name="T15" fmla="*/ 17655 h 31"/>
                <a:gd name="T16" fmla="*/ 26729 w 24"/>
                <a:gd name="T17" fmla="*/ 0 h 31"/>
                <a:gd name="T18" fmla="*/ 31956 w 24"/>
                <a:gd name="T19" fmla="*/ 5725 h 31"/>
                <a:gd name="T20" fmla="*/ 6540 w 24"/>
                <a:gd name="T21" fmla="*/ 5725 h 31"/>
                <a:gd name="T22" fmla="*/ 6540 w 24"/>
                <a:gd name="T23" fmla="*/ 15995 h 31"/>
                <a:gd name="T24" fmla="*/ 3679 w 24"/>
                <a:gd name="T25" fmla="*/ 19881 h 31"/>
                <a:gd name="T26" fmla="*/ 1 w 24"/>
                <a:gd name="T27" fmla="*/ 15995 h 31"/>
                <a:gd name="T28" fmla="*/ 1 w 24"/>
                <a:gd name="T29" fmla="*/ 0 h 31"/>
                <a:gd name="T30" fmla="*/ 6540 w 24"/>
                <a:gd name="T31" fmla="*/ 5725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31"/>
                <a:gd name="T50" fmla="*/ 24 w 24"/>
                <a:gd name="T51" fmla="*/ 31 h 3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31">
                  <a:moveTo>
                    <a:pt x="24" y="5"/>
                  </a:moveTo>
                  <a:lnTo>
                    <a:pt x="24" y="18"/>
                  </a:lnTo>
                  <a:cubicBezTo>
                    <a:pt x="24" y="26"/>
                    <a:pt x="18" y="31"/>
                    <a:pt x="9" y="31"/>
                  </a:cubicBezTo>
                  <a:cubicBezTo>
                    <a:pt x="6" y="31"/>
                    <a:pt x="2" y="30"/>
                    <a:pt x="0" y="29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5" y="29"/>
                    <a:pt x="7" y="29"/>
                    <a:pt x="8" y="29"/>
                  </a:cubicBezTo>
                  <a:cubicBezTo>
                    <a:pt x="15" y="29"/>
                    <a:pt x="20" y="24"/>
                    <a:pt x="20" y="17"/>
                  </a:cubicBezTo>
                  <a:lnTo>
                    <a:pt x="20" y="0"/>
                  </a:lnTo>
                  <a:cubicBezTo>
                    <a:pt x="22" y="0"/>
                    <a:pt x="24" y="2"/>
                    <a:pt x="24" y="5"/>
                  </a:cubicBezTo>
                  <a:close/>
                  <a:moveTo>
                    <a:pt x="5" y="5"/>
                  </a:moveTo>
                  <a:lnTo>
                    <a:pt x="5" y="15"/>
                  </a:lnTo>
                  <a:cubicBezTo>
                    <a:pt x="5" y="17"/>
                    <a:pt x="4" y="18"/>
                    <a:pt x="3" y="18"/>
                  </a:cubicBezTo>
                  <a:cubicBezTo>
                    <a:pt x="2" y="18"/>
                    <a:pt x="1" y="17"/>
                    <a:pt x="1" y="15"/>
                  </a:cubicBezTo>
                  <a:lnTo>
                    <a:pt x="1" y="0"/>
                  </a:lnTo>
                  <a:cubicBezTo>
                    <a:pt x="3" y="0"/>
                    <a:pt x="5" y="1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7" name="Freeform 140"/>
            <p:cNvSpPr>
              <a:spLocks/>
            </p:cNvSpPr>
            <p:nvPr/>
          </p:nvSpPr>
          <p:spPr bwMode="auto">
            <a:xfrm flipV="1">
              <a:off x="3694" y="488"/>
              <a:ext cx="35" cy="53"/>
            </a:xfrm>
            <a:custGeom>
              <a:avLst/>
              <a:gdLst>
                <a:gd name="T0" fmla="*/ 43370 w 26"/>
                <a:gd name="T1" fmla="*/ 31650 h 40"/>
                <a:gd name="T2" fmla="*/ 23933 w 26"/>
                <a:gd name="T3" fmla="*/ 45273 h 40"/>
                <a:gd name="T4" fmla="*/ 0 w 26"/>
                <a:gd name="T5" fmla="*/ 45273 h 40"/>
                <a:gd name="T6" fmla="*/ 4695 w 26"/>
                <a:gd name="T7" fmla="*/ 41936 h 40"/>
                <a:gd name="T8" fmla="*/ 13728 w 26"/>
                <a:gd name="T9" fmla="*/ 41936 h 40"/>
                <a:gd name="T10" fmla="*/ 1 w 26"/>
                <a:gd name="T11" fmla="*/ 29117 h 40"/>
                <a:gd name="T12" fmla="*/ 1 w 26"/>
                <a:gd name="T13" fmla="*/ 0 h 40"/>
                <a:gd name="T14" fmla="*/ 10198 w 26"/>
                <a:gd name="T15" fmla="*/ 5849 h 40"/>
                <a:gd name="T16" fmla="*/ 10198 w 26"/>
                <a:gd name="T17" fmla="*/ 31617 h 40"/>
                <a:gd name="T18" fmla="*/ 22127 w 26"/>
                <a:gd name="T19" fmla="*/ 41936 h 40"/>
                <a:gd name="T20" fmla="*/ 37610 w 26"/>
                <a:gd name="T21" fmla="*/ 31617 h 40"/>
                <a:gd name="T22" fmla="*/ 23933 w 26"/>
                <a:gd name="T23" fmla="*/ 16124 h 40"/>
                <a:gd name="T24" fmla="*/ 18480 w 26"/>
                <a:gd name="T25" fmla="*/ 11085 h 40"/>
                <a:gd name="T26" fmla="*/ 43370 w 26"/>
                <a:gd name="T27" fmla="*/ 31650 h 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40"/>
                <a:gd name="T44" fmla="*/ 26 w 26"/>
                <a:gd name="T45" fmla="*/ 40 h 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40">
                  <a:moveTo>
                    <a:pt x="26" y="28"/>
                  </a:moveTo>
                  <a:cubicBezTo>
                    <a:pt x="26" y="34"/>
                    <a:pt x="22" y="40"/>
                    <a:pt x="14" y="40"/>
                  </a:cubicBezTo>
                  <a:lnTo>
                    <a:pt x="0" y="40"/>
                  </a:lnTo>
                  <a:cubicBezTo>
                    <a:pt x="0" y="38"/>
                    <a:pt x="1" y="37"/>
                    <a:pt x="3" y="37"/>
                  </a:cubicBezTo>
                  <a:lnTo>
                    <a:pt x="8" y="37"/>
                  </a:lnTo>
                  <a:cubicBezTo>
                    <a:pt x="5" y="37"/>
                    <a:pt x="1" y="32"/>
                    <a:pt x="1" y="26"/>
                  </a:cubicBezTo>
                  <a:lnTo>
                    <a:pt x="1" y="0"/>
                  </a:lnTo>
                  <a:cubicBezTo>
                    <a:pt x="5" y="0"/>
                    <a:pt x="6" y="3"/>
                    <a:pt x="6" y="5"/>
                  </a:cubicBezTo>
                  <a:lnTo>
                    <a:pt x="6" y="27"/>
                  </a:lnTo>
                  <a:cubicBezTo>
                    <a:pt x="6" y="33"/>
                    <a:pt x="9" y="37"/>
                    <a:pt x="13" y="37"/>
                  </a:cubicBezTo>
                  <a:cubicBezTo>
                    <a:pt x="19" y="37"/>
                    <a:pt x="22" y="32"/>
                    <a:pt x="22" y="27"/>
                  </a:cubicBezTo>
                  <a:cubicBezTo>
                    <a:pt x="22" y="20"/>
                    <a:pt x="18" y="16"/>
                    <a:pt x="14" y="14"/>
                  </a:cubicBezTo>
                  <a:cubicBezTo>
                    <a:pt x="12" y="13"/>
                    <a:pt x="11" y="12"/>
                    <a:pt x="11" y="10"/>
                  </a:cubicBezTo>
                  <a:cubicBezTo>
                    <a:pt x="17" y="11"/>
                    <a:pt x="26" y="17"/>
                    <a:pt x="26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Freeform 141"/>
            <p:cNvSpPr>
              <a:spLocks/>
            </p:cNvSpPr>
            <p:nvPr/>
          </p:nvSpPr>
          <p:spPr bwMode="auto">
            <a:xfrm flipV="1">
              <a:off x="3740" y="488"/>
              <a:ext cx="6" cy="24"/>
            </a:xfrm>
            <a:custGeom>
              <a:avLst/>
              <a:gdLst>
                <a:gd name="T0" fmla="*/ 446 w 5"/>
                <a:gd name="T1" fmla="*/ 6540 h 18"/>
                <a:gd name="T2" fmla="*/ 446 w 5"/>
                <a:gd name="T3" fmla="*/ 20047 h 18"/>
                <a:gd name="T4" fmla="*/ 2 w 5"/>
                <a:gd name="T5" fmla="*/ 23967 h 18"/>
                <a:gd name="T6" fmla="*/ 0 w 5"/>
                <a:gd name="T7" fmla="*/ 20047 h 18"/>
                <a:gd name="T8" fmla="*/ 0 w 5"/>
                <a:gd name="T9" fmla="*/ 0 h 18"/>
                <a:gd name="T10" fmla="*/ 446 w 5"/>
                <a:gd name="T11" fmla="*/ 654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8"/>
                <a:gd name="T20" fmla="*/ 5 w 5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8">
                  <a:moveTo>
                    <a:pt x="5" y="5"/>
                  </a:moveTo>
                  <a:lnTo>
                    <a:pt x="5" y="15"/>
                  </a:lnTo>
                  <a:cubicBezTo>
                    <a:pt x="5" y="17"/>
                    <a:pt x="3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lnTo>
                    <a:pt x="0" y="0"/>
                  </a:lnTo>
                  <a:cubicBezTo>
                    <a:pt x="4" y="0"/>
                    <a:pt x="5" y="3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" name="Freeform 142"/>
            <p:cNvSpPr>
              <a:spLocks/>
            </p:cNvSpPr>
            <p:nvPr/>
          </p:nvSpPr>
          <p:spPr bwMode="auto">
            <a:xfrm flipV="1">
              <a:off x="3754" y="488"/>
              <a:ext cx="16" cy="40"/>
            </a:xfrm>
            <a:custGeom>
              <a:avLst/>
              <a:gdLst>
                <a:gd name="T0" fmla="*/ 15503 w 12"/>
                <a:gd name="T1" fmla="*/ 3679 h 30"/>
                <a:gd name="T2" fmla="*/ 15503 w 12"/>
                <a:gd name="T3" fmla="*/ 27561 h 30"/>
                <a:gd name="T4" fmla="*/ 4905 w 12"/>
                <a:gd name="T5" fmla="*/ 39909 h 30"/>
                <a:gd name="T6" fmla="*/ 1 w 12"/>
                <a:gd name="T7" fmla="*/ 38839 h 30"/>
                <a:gd name="T8" fmla="*/ 3679 w 12"/>
                <a:gd name="T9" fmla="*/ 36748 h 30"/>
                <a:gd name="T10" fmla="*/ 4905 w 12"/>
                <a:gd name="T11" fmla="*/ 36748 h 30"/>
                <a:gd name="T12" fmla="*/ 11276 w 12"/>
                <a:gd name="T13" fmla="*/ 30476 h 30"/>
                <a:gd name="T14" fmla="*/ 11276 w 12"/>
                <a:gd name="T15" fmla="*/ 3679 h 30"/>
                <a:gd name="T16" fmla="*/ 3679 w 12"/>
                <a:gd name="T17" fmla="*/ 3679 h 30"/>
                <a:gd name="T18" fmla="*/ 0 w 12"/>
                <a:gd name="T19" fmla="*/ 0 h 30"/>
                <a:gd name="T20" fmla="*/ 11627 w 12"/>
                <a:gd name="T21" fmla="*/ 0 h 30"/>
                <a:gd name="T22" fmla="*/ 15503 w 12"/>
                <a:gd name="T23" fmla="*/ 3679 h 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30"/>
                <a:gd name="T38" fmla="*/ 12 w 12"/>
                <a:gd name="T39" fmla="*/ 30 h 3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30">
                  <a:moveTo>
                    <a:pt x="12" y="3"/>
                  </a:moveTo>
                  <a:lnTo>
                    <a:pt x="12" y="21"/>
                  </a:lnTo>
                  <a:cubicBezTo>
                    <a:pt x="12" y="26"/>
                    <a:pt x="9" y="30"/>
                    <a:pt x="4" y="30"/>
                  </a:cubicBezTo>
                  <a:cubicBezTo>
                    <a:pt x="4" y="30"/>
                    <a:pt x="2" y="30"/>
                    <a:pt x="1" y="29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8"/>
                    <a:pt x="8" y="26"/>
                    <a:pt x="8" y="23"/>
                  </a:cubicBezTo>
                  <a:lnTo>
                    <a:pt x="8" y="3"/>
                  </a:lnTo>
                  <a:lnTo>
                    <a:pt x="3" y="3"/>
                  </a:ln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1"/>
                    <a:pt x="12" y="1"/>
                    <a:pt x="12" y="3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0" name="Freeform 143"/>
            <p:cNvSpPr>
              <a:spLocks/>
            </p:cNvSpPr>
            <p:nvPr/>
          </p:nvSpPr>
          <p:spPr bwMode="auto">
            <a:xfrm flipV="1">
              <a:off x="3782" y="488"/>
              <a:ext cx="6" cy="41"/>
            </a:xfrm>
            <a:custGeom>
              <a:avLst/>
              <a:gdLst>
                <a:gd name="T0" fmla="*/ 92170 w 4"/>
                <a:gd name="T1" fmla="*/ 5725 h 31"/>
                <a:gd name="T2" fmla="*/ 92170 w 4"/>
                <a:gd name="T3" fmla="*/ 30644 h 31"/>
                <a:gd name="T4" fmla="*/ 40965 w 4"/>
                <a:gd name="T5" fmla="*/ 33320 h 31"/>
                <a:gd name="T6" fmla="*/ 0 w 4"/>
                <a:gd name="T7" fmla="*/ 30644 h 31"/>
                <a:gd name="T8" fmla="*/ 0 w 4"/>
                <a:gd name="T9" fmla="*/ 0 h 31"/>
                <a:gd name="T10" fmla="*/ 92170 w 4"/>
                <a:gd name="T11" fmla="*/ 5725 h 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1"/>
                <a:gd name="T20" fmla="*/ 4 w 4"/>
                <a:gd name="T21" fmla="*/ 31 h 3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1">
                  <a:moveTo>
                    <a:pt x="4" y="5"/>
                  </a:moveTo>
                  <a:lnTo>
                    <a:pt x="4" y="28"/>
                  </a:lnTo>
                  <a:cubicBezTo>
                    <a:pt x="4" y="30"/>
                    <a:pt x="3" y="31"/>
                    <a:pt x="2" y="31"/>
                  </a:cubicBezTo>
                  <a:cubicBezTo>
                    <a:pt x="1" y="31"/>
                    <a:pt x="0" y="30"/>
                    <a:pt x="0" y="28"/>
                  </a:cubicBezTo>
                  <a:lnTo>
                    <a:pt x="0" y="0"/>
                  </a:lnTo>
                  <a:cubicBezTo>
                    <a:pt x="4" y="0"/>
                    <a:pt x="4" y="3"/>
                    <a:pt x="4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" name="Freeform 144"/>
            <p:cNvSpPr>
              <a:spLocks/>
            </p:cNvSpPr>
            <p:nvPr/>
          </p:nvSpPr>
          <p:spPr bwMode="auto">
            <a:xfrm flipV="1">
              <a:off x="3796" y="488"/>
              <a:ext cx="29" cy="41"/>
            </a:xfrm>
            <a:custGeom>
              <a:avLst/>
              <a:gdLst>
                <a:gd name="T0" fmla="*/ 21975 w 22"/>
                <a:gd name="T1" fmla="*/ 5725 h 31"/>
                <a:gd name="T2" fmla="*/ 21975 w 22"/>
                <a:gd name="T3" fmla="*/ 19881 h 31"/>
                <a:gd name="T4" fmla="*/ 9366 w 22"/>
                <a:gd name="T5" fmla="*/ 33320 h 31"/>
                <a:gd name="T6" fmla="*/ 0 w 22"/>
                <a:gd name="T7" fmla="*/ 30882 h 31"/>
                <a:gd name="T8" fmla="*/ 3102 w 22"/>
                <a:gd name="T9" fmla="*/ 30644 h 31"/>
                <a:gd name="T10" fmla="*/ 4089 w 22"/>
                <a:gd name="T11" fmla="*/ 30644 h 31"/>
                <a:gd name="T12" fmla="*/ 8559 w 22"/>
                <a:gd name="T13" fmla="*/ 30882 h 31"/>
                <a:gd name="T14" fmla="*/ 18059 w 22"/>
                <a:gd name="T15" fmla="*/ 17655 h 31"/>
                <a:gd name="T16" fmla="*/ 18059 w 22"/>
                <a:gd name="T17" fmla="*/ 0 h 31"/>
                <a:gd name="T18" fmla="*/ 21975 w 22"/>
                <a:gd name="T19" fmla="*/ 5725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31"/>
                <a:gd name="T32" fmla="*/ 22 w 22"/>
                <a:gd name="T33" fmla="*/ 31 h 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31">
                  <a:moveTo>
                    <a:pt x="22" y="5"/>
                  </a:moveTo>
                  <a:lnTo>
                    <a:pt x="22" y="18"/>
                  </a:lnTo>
                  <a:cubicBezTo>
                    <a:pt x="22" y="27"/>
                    <a:pt x="17" y="31"/>
                    <a:pt x="9" y="31"/>
                  </a:cubicBezTo>
                  <a:cubicBezTo>
                    <a:pt x="6" y="31"/>
                    <a:pt x="2" y="30"/>
                    <a:pt x="0" y="29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5" y="28"/>
                    <a:pt x="6" y="29"/>
                    <a:pt x="8" y="29"/>
                  </a:cubicBezTo>
                  <a:cubicBezTo>
                    <a:pt x="14" y="29"/>
                    <a:pt x="18" y="24"/>
                    <a:pt x="18" y="17"/>
                  </a:cubicBezTo>
                  <a:lnTo>
                    <a:pt x="18" y="0"/>
                  </a:lnTo>
                  <a:cubicBezTo>
                    <a:pt x="20" y="0"/>
                    <a:pt x="22" y="1"/>
                    <a:pt x="22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Freeform 145"/>
            <p:cNvSpPr>
              <a:spLocks/>
            </p:cNvSpPr>
            <p:nvPr/>
          </p:nvSpPr>
          <p:spPr bwMode="auto">
            <a:xfrm flipV="1">
              <a:off x="3835" y="488"/>
              <a:ext cx="35" cy="41"/>
            </a:xfrm>
            <a:custGeom>
              <a:avLst/>
              <a:gdLst>
                <a:gd name="T0" fmla="*/ 43370 w 26"/>
                <a:gd name="T1" fmla="*/ 20762 h 31"/>
                <a:gd name="T2" fmla="*/ 23933 w 26"/>
                <a:gd name="T3" fmla="*/ 33320 h 31"/>
                <a:gd name="T4" fmla="*/ 13728 w 26"/>
                <a:gd name="T5" fmla="*/ 30882 h 31"/>
                <a:gd name="T6" fmla="*/ 16437 w 26"/>
                <a:gd name="T7" fmla="*/ 30644 h 31"/>
                <a:gd name="T8" fmla="*/ 20755 w 26"/>
                <a:gd name="T9" fmla="*/ 30644 h 31"/>
                <a:gd name="T10" fmla="*/ 22127 w 26"/>
                <a:gd name="T11" fmla="*/ 30882 h 31"/>
                <a:gd name="T12" fmla="*/ 35390 w 26"/>
                <a:gd name="T13" fmla="*/ 20762 h 31"/>
                <a:gd name="T14" fmla="*/ 13728 w 26"/>
                <a:gd name="T15" fmla="*/ 3273 h 31"/>
                <a:gd name="T16" fmla="*/ 11453 w 26"/>
                <a:gd name="T17" fmla="*/ 3273 h 31"/>
                <a:gd name="T18" fmla="*/ 6320 w 26"/>
                <a:gd name="T19" fmla="*/ 33320 h 31"/>
                <a:gd name="T20" fmla="*/ 0 w 26"/>
                <a:gd name="T21" fmla="*/ 27979 h 31"/>
                <a:gd name="T22" fmla="*/ 0 w 26"/>
                <a:gd name="T23" fmla="*/ 26294 h 31"/>
                <a:gd name="T24" fmla="*/ 4695 w 26"/>
                <a:gd name="T25" fmla="*/ 1 h 31"/>
                <a:gd name="T26" fmla="*/ 11453 w 26"/>
                <a:gd name="T27" fmla="*/ 0 h 31"/>
                <a:gd name="T28" fmla="*/ 43370 w 26"/>
                <a:gd name="T29" fmla="*/ 20762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6"/>
                <a:gd name="T46" fmla="*/ 0 h 31"/>
                <a:gd name="T47" fmla="*/ 26 w 26"/>
                <a:gd name="T48" fmla="*/ 31 h 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6" h="31">
                  <a:moveTo>
                    <a:pt x="26" y="19"/>
                  </a:moveTo>
                  <a:cubicBezTo>
                    <a:pt x="26" y="27"/>
                    <a:pt x="21" y="31"/>
                    <a:pt x="14" y="31"/>
                  </a:cubicBezTo>
                  <a:cubicBezTo>
                    <a:pt x="12" y="31"/>
                    <a:pt x="10" y="30"/>
                    <a:pt x="8" y="29"/>
                  </a:cubicBezTo>
                  <a:cubicBezTo>
                    <a:pt x="9" y="28"/>
                    <a:pt x="9" y="28"/>
                    <a:pt x="10" y="28"/>
                  </a:cubicBezTo>
                  <a:cubicBezTo>
                    <a:pt x="10" y="28"/>
                    <a:pt x="11" y="28"/>
                    <a:pt x="12" y="28"/>
                  </a:cubicBezTo>
                  <a:cubicBezTo>
                    <a:pt x="12" y="29"/>
                    <a:pt x="13" y="29"/>
                    <a:pt x="13" y="29"/>
                  </a:cubicBezTo>
                  <a:cubicBezTo>
                    <a:pt x="17" y="29"/>
                    <a:pt x="21" y="25"/>
                    <a:pt x="21" y="19"/>
                  </a:cubicBezTo>
                  <a:cubicBezTo>
                    <a:pt x="21" y="11"/>
                    <a:pt x="15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4" y="31"/>
                  </a:lnTo>
                  <a:cubicBezTo>
                    <a:pt x="1" y="31"/>
                    <a:pt x="0" y="28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lnTo>
                    <a:pt x="3" y="1"/>
                  </a:lnTo>
                  <a:cubicBezTo>
                    <a:pt x="5" y="1"/>
                    <a:pt x="6" y="0"/>
                    <a:pt x="7" y="0"/>
                  </a:cubicBezTo>
                  <a:cubicBezTo>
                    <a:pt x="19" y="0"/>
                    <a:pt x="26" y="10"/>
                    <a:pt x="26" y="19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Freeform 146"/>
            <p:cNvSpPr>
              <a:spLocks/>
            </p:cNvSpPr>
            <p:nvPr/>
          </p:nvSpPr>
          <p:spPr bwMode="auto">
            <a:xfrm flipV="1">
              <a:off x="3876" y="488"/>
              <a:ext cx="36" cy="53"/>
            </a:xfrm>
            <a:custGeom>
              <a:avLst/>
              <a:gdLst>
                <a:gd name="T0" fmla="*/ 35639 w 27"/>
                <a:gd name="T1" fmla="*/ 31650 h 40"/>
                <a:gd name="T2" fmla="*/ 20047 w 27"/>
                <a:gd name="T3" fmla="*/ 45273 h 40"/>
                <a:gd name="T4" fmla="*/ 0 w 27"/>
                <a:gd name="T5" fmla="*/ 45273 h 40"/>
                <a:gd name="T6" fmla="*/ 4905 w 27"/>
                <a:gd name="T7" fmla="*/ 41936 h 40"/>
                <a:gd name="T8" fmla="*/ 11276 w 27"/>
                <a:gd name="T9" fmla="*/ 41936 h 40"/>
                <a:gd name="T10" fmla="*/ 2759 w 27"/>
                <a:gd name="T11" fmla="*/ 29117 h 40"/>
                <a:gd name="T12" fmla="*/ 2759 w 27"/>
                <a:gd name="T13" fmla="*/ 0 h 40"/>
                <a:gd name="T14" fmla="*/ 8720 w 27"/>
                <a:gd name="T15" fmla="*/ 5849 h 40"/>
                <a:gd name="T16" fmla="*/ 8720 w 27"/>
                <a:gd name="T17" fmla="*/ 31617 h 40"/>
                <a:gd name="T18" fmla="*/ 18660 w 27"/>
                <a:gd name="T19" fmla="*/ 41936 h 40"/>
                <a:gd name="T20" fmla="*/ 30476 w 27"/>
                <a:gd name="T21" fmla="*/ 31617 h 40"/>
                <a:gd name="T22" fmla="*/ 20047 w 27"/>
                <a:gd name="T23" fmla="*/ 16124 h 40"/>
                <a:gd name="T24" fmla="*/ 15035 w 27"/>
                <a:gd name="T25" fmla="*/ 11085 h 40"/>
                <a:gd name="T26" fmla="*/ 35639 w 27"/>
                <a:gd name="T27" fmla="*/ 31650 h 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7"/>
                <a:gd name="T43" fmla="*/ 0 h 40"/>
                <a:gd name="T44" fmla="*/ 27 w 27"/>
                <a:gd name="T45" fmla="*/ 40 h 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7" h="40">
                  <a:moveTo>
                    <a:pt x="27" y="28"/>
                  </a:moveTo>
                  <a:cubicBezTo>
                    <a:pt x="27" y="34"/>
                    <a:pt x="23" y="40"/>
                    <a:pt x="15" y="40"/>
                  </a:cubicBezTo>
                  <a:lnTo>
                    <a:pt x="0" y="40"/>
                  </a:lnTo>
                  <a:cubicBezTo>
                    <a:pt x="1" y="38"/>
                    <a:pt x="2" y="37"/>
                    <a:pt x="4" y="37"/>
                  </a:cubicBezTo>
                  <a:lnTo>
                    <a:pt x="8" y="37"/>
                  </a:lnTo>
                  <a:cubicBezTo>
                    <a:pt x="6" y="37"/>
                    <a:pt x="2" y="32"/>
                    <a:pt x="2" y="26"/>
                  </a:cubicBezTo>
                  <a:lnTo>
                    <a:pt x="2" y="0"/>
                  </a:lnTo>
                  <a:cubicBezTo>
                    <a:pt x="6" y="0"/>
                    <a:pt x="7" y="3"/>
                    <a:pt x="7" y="5"/>
                  </a:cubicBezTo>
                  <a:lnTo>
                    <a:pt x="7" y="27"/>
                  </a:lnTo>
                  <a:cubicBezTo>
                    <a:pt x="7" y="33"/>
                    <a:pt x="9" y="37"/>
                    <a:pt x="14" y="37"/>
                  </a:cubicBezTo>
                  <a:cubicBezTo>
                    <a:pt x="20" y="37"/>
                    <a:pt x="23" y="32"/>
                    <a:pt x="23" y="27"/>
                  </a:cubicBezTo>
                  <a:cubicBezTo>
                    <a:pt x="23" y="20"/>
                    <a:pt x="19" y="16"/>
                    <a:pt x="15" y="14"/>
                  </a:cubicBezTo>
                  <a:cubicBezTo>
                    <a:pt x="12" y="13"/>
                    <a:pt x="12" y="12"/>
                    <a:pt x="11" y="10"/>
                  </a:cubicBezTo>
                  <a:cubicBezTo>
                    <a:pt x="18" y="11"/>
                    <a:pt x="27" y="17"/>
                    <a:pt x="27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4" name="Freeform 147"/>
            <p:cNvSpPr>
              <a:spLocks/>
            </p:cNvSpPr>
            <p:nvPr/>
          </p:nvSpPr>
          <p:spPr bwMode="auto">
            <a:xfrm flipV="1">
              <a:off x="3922" y="478"/>
              <a:ext cx="28" cy="51"/>
            </a:xfrm>
            <a:custGeom>
              <a:avLst/>
              <a:gdLst>
                <a:gd name="T0" fmla="*/ 27561 w 21"/>
                <a:gd name="T1" fmla="*/ 18105 h 39"/>
                <a:gd name="T2" fmla="*/ 17143 w 21"/>
                <a:gd name="T3" fmla="*/ 26147 h 39"/>
                <a:gd name="T4" fmla="*/ 4905 w 21"/>
                <a:gd name="T5" fmla="*/ 26147 h 39"/>
                <a:gd name="T6" fmla="*/ 4905 w 21"/>
                <a:gd name="T7" fmla="*/ 32016 h 39"/>
                <a:gd name="T8" fmla="*/ 0 w 21"/>
                <a:gd name="T9" fmla="*/ 27649 h 39"/>
                <a:gd name="T10" fmla="*/ 0 w 21"/>
                <a:gd name="T11" fmla="*/ 22894 h 39"/>
                <a:gd name="T12" fmla="*/ 15035 w 21"/>
                <a:gd name="T13" fmla="*/ 22894 h 39"/>
                <a:gd name="T14" fmla="*/ 22857 w 21"/>
                <a:gd name="T15" fmla="*/ 16678 h 39"/>
                <a:gd name="T16" fmla="*/ 8720 w 21"/>
                <a:gd name="T17" fmla="*/ 3335 h 39"/>
                <a:gd name="T18" fmla="*/ 3679 w 21"/>
                <a:gd name="T19" fmla="*/ 0 h 39"/>
                <a:gd name="T20" fmla="*/ 27561 w 21"/>
                <a:gd name="T21" fmla="*/ 18105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"/>
                <a:gd name="T34" fmla="*/ 0 h 39"/>
                <a:gd name="T35" fmla="*/ 21 w 21"/>
                <a:gd name="T36" fmla="*/ 39 h 3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" h="39">
                  <a:moveTo>
                    <a:pt x="21" y="22"/>
                  </a:moveTo>
                  <a:cubicBezTo>
                    <a:pt x="21" y="27"/>
                    <a:pt x="18" y="31"/>
                    <a:pt x="13" y="31"/>
                  </a:cubicBezTo>
                  <a:lnTo>
                    <a:pt x="4" y="31"/>
                  </a:lnTo>
                  <a:lnTo>
                    <a:pt x="4" y="39"/>
                  </a:lnTo>
                  <a:cubicBezTo>
                    <a:pt x="2" y="39"/>
                    <a:pt x="0" y="38"/>
                    <a:pt x="0" y="34"/>
                  </a:cubicBezTo>
                  <a:lnTo>
                    <a:pt x="0" y="28"/>
                  </a:lnTo>
                  <a:lnTo>
                    <a:pt x="11" y="28"/>
                  </a:lnTo>
                  <a:cubicBezTo>
                    <a:pt x="13" y="28"/>
                    <a:pt x="17" y="27"/>
                    <a:pt x="17" y="21"/>
                  </a:cubicBezTo>
                  <a:cubicBezTo>
                    <a:pt x="17" y="12"/>
                    <a:pt x="11" y="6"/>
                    <a:pt x="7" y="4"/>
                  </a:cubicBezTo>
                  <a:cubicBezTo>
                    <a:pt x="5" y="3"/>
                    <a:pt x="3" y="2"/>
                    <a:pt x="3" y="0"/>
                  </a:cubicBezTo>
                  <a:cubicBezTo>
                    <a:pt x="10" y="1"/>
                    <a:pt x="21" y="9"/>
                    <a:pt x="21" y="22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5" name="Freeform 148"/>
            <p:cNvSpPr>
              <a:spLocks/>
            </p:cNvSpPr>
            <p:nvPr/>
          </p:nvSpPr>
          <p:spPr bwMode="auto">
            <a:xfrm flipV="1">
              <a:off x="3960" y="488"/>
              <a:ext cx="32" cy="41"/>
            </a:xfrm>
            <a:custGeom>
              <a:avLst/>
              <a:gdLst>
                <a:gd name="T0" fmla="*/ 31956 w 24"/>
                <a:gd name="T1" fmla="*/ 2475 h 31"/>
                <a:gd name="T2" fmla="*/ 30476 w 24"/>
                <a:gd name="T3" fmla="*/ 6914 h 31"/>
                <a:gd name="T4" fmla="*/ 22857 w 24"/>
                <a:gd name="T5" fmla="*/ 13246 h 31"/>
                <a:gd name="T6" fmla="*/ 30476 w 24"/>
                <a:gd name="T7" fmla="*/ 23350 h 31"/>
                <a:gd name="T8" fmla="*/ 30476 w 24"/>
                <a:gd name="T9" fmla="*/ 33320 h 31"/>
                <a:gd name="T10" fmla="*/ 24880 w 24"/>
                <a:gd name="T11" fmla="*/ 27979 h 31"/>
                <a:gd name="T12" fmla="*/ 24880 w 24"/>
                <a:gd name="T13" fmla="*/ 21155 h 31"/>
                <a:gd name="T14" fmla="*/ 20671 w 24"/>
                <a:gd name="T15" fmla="*/ 15698 h 31"/>
                <a:gd name="T16" fmla="*/ 1 w 24"/>
                <a:gd name="T17" fmla="*/ 33320 h 31"/>
                <a:gd name="T18" fmla="*/ 0 w 24"/>
                <a:gd name="T19" fmla="*/ 30882 h 31"/>
                <a:gd name="T20" fmla="*/ 1 w 24"/>
                <a:gd name="T21" fmla="*/ 27979 h 31"/>
                <a:gd name="T22" fmla="*/ 8457 w 24"/>
                <a:gd name="T23" fmla="*/ 21155 h 31"/>
                <a:gd name="T24" fmla="*/ 0 w 24"/>
                <a:gd name="T25" fmla="*/ 10093 h 31"/>
                <a:gd name="T26" fmla="*/ 0 w 24"/>
                <a:gd name="T27" fmla="*/ 0 h 31"/>
                <a:gd name="T28" fmla="*/ 4905 w 24"/>
                <a:gd name="T29" fmla="*/ 5725 h 31"/>
                <a:gd name="T30" fmla="*/ 4905 w 24"/>
                <a:gd name="T31" fmla="*/ 12094 h 31"/>
                <a:gd name="T32" fmla="*/ 11276 w 24"/>
                <a:gd name="T33" fmla="*/ 19881 h 31"/>
                <a:gd name="T34" fmla="*/ 30476 w 24"/>
                <a:gd name="T35" fmla="*/ 0 h 31"/>
                <a:gd name="T36" fmla="*/ 31956 w 24"/>
                <a:gd name="T37" fmla="*/ 247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31"/>
                <a:gd name="T59" fmla="*/ 24 w 24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31">
                  <a:moveTo>
                    <a:pt x="24" y="2"/>
                  </a:moveTo>
                  <a:cubicBezTo>
                    <a:pt x="24" y="4"/>
                    <a:pt x="23" y="5"/>
                    <a:pt x="23" y="6"/>
                  </a:cubicBezTo>
                  <a:lnTo>
                    <a:pt x="17" y="12"/>
                  </a:lnTo>
                  <a:cubicBezTo>
                    <a:pt x="20" y="14"/>
                    <a:pt x="23" y="18"/>
                    <a:pt x="23" y="22"/>
                  </a:cubicBezTo>
                  <a:lnTo>
                    <a:pt x="23" y="31"/>
                  </a:lnTo>
                  <a:cubicBezTo>
                    <a:pt x="21" y="31"/>
                    <a:pt x="19" y="30"/>
                    <a:pt x="19" y="26"/>
                  </a:cubicBezTo>
                  <a:lnTo>
                    <a:pt x="19" y="20"/>
                  </a:lnTo>
                  <a:cubicBezTo>
                    <a:pt x="19" y="16"/>
                    <a:pt x="17" y="15"/>
                    <a:pt x="16" y="14"/>
                  </a:cubicBezTo>
                  <a:lnTo>
                    <a:pt x="1" y="31"/>
                  </a:lnTo>
                  <a:cubicBezTo>
                    <a:pt x="0" y="31"/>
                    <a:pt x="0" y="30"/>
                    <a:pt x="0" y="29"/>
                  </a:cubicBezTo>
                  <a:cubicBezTo>
                    <a:pt x="0" y="28"/>
                    <a:pt x="0" y="27"/>
                    <a:pt x="1" y="26"/>
                  </a:cubicBezTo>
                  <a:lnTo>
                    <a:pt x="6" y="20"/>
                  </a:lnTo>
                  <a:cubicBezTo>
                    <a:pt x="3" y="19"/>
                    <a:pt x="0" y="14"/>
                    <a:pt x="0" y="10"/>
                  </a:cubicBezTo>
                  <a:lnTo>
                    <a:pt x="0" y="0"/>
                  </a:lnTo>
                  <a:cubicBezTo>
                    <a:pt x="2" y="0"/>
                    <a:pt x="4" y="2"/>
                    <a:pt x="4" y="5"/>
                  </a:cubicBezTo>
                  <a:lnTo>
                    <a:pt x="4" y="11"/>
                  </a:lnTo>
                  <a:cubicBezTo>
                    <a:pt x="4" y="15"/>
                    <a:pt x="5" y="18"/>
                    <a:pt x="8" y="18"/>
                  </a:cubicBezTo>
                  <a:lnTo>
                    <a:pt x="23" y="0"/>
                  </a:lnTo>
                  <a:cubicBezTo>
                    <a:pt x="23" y="1"/>
                    <a:pt x="24" y="2"/>
                    <a:pt x="24" y="2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" name="Rectangle 149"/>
            <p:cNvSpPr>
              <a:spLocks noChangeArrowheads="1"/>
            </p:cNvSpPr>
            <p:nvPr/>
          </p:nvSpPr>
          <p:spPr bwMode="auto">
            <a:xfrm>
              <a:off x="4259" y="483"/>
              <a:ext cx="39" cy="38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" name="Rectangle 150"/>
            <p:cNvSpPr>
              <a:spLocks noChangeArrowheads="1"/>
            </p:cNvSpPr>
            <p:nvPr/>
          </p:nvSpPr>
          <p:spPr bwMode="auto">
            <a:xfrm>
              <a:off x="4201" y="484"/>
              <a:ext cx="37" cy="36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" name="Rectangle 151"/>
            <p:cNvSpPr>
              <a:spLocks noChangeArrowheads="1"/>
            </p:cNvSpPr>
            <p:nvPr/>
          </p:nvSpPr>
          <p:spPr bwMode="auto">
            <a:xfrm>
              <a:off x="4144" y="486"/>
              <a:ext cx="33" cy="34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9" name="Rectangle 152"/>
            <p:cNvSpPr>
              <a:spLocks noChangeArrowheads="1"/>
            </p:cNvSpPr>
            <p:nvPr/>
          </p:nvSpPr>
          <p:spPr bwMode="auto">
            <a:xfrm>
              <a:off x="4085" y="487"/>
              <a:ext cx="32" cy="32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" name="Rectangle 153"/>
            <p:cNvSpPr>
              <a:spLocks noChangeArrowheads="1"/>
            </p:cNvSpPr>
            <p:nvPr/>
          </p:nvSpPr>
          <p:spPr bwMode="auto">
            <a:xfrm>
              <a:off x="4028" y="488"/>
              <a:ext cx="28" cy="29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" name="Rectangle 154"/>
            <p:cNvSpPr>
              <a:spLocks noChangeArrowheads="1"/>
            </p:cNvSpPr>
            <p:nvPr/>
          </p:nvSpPr>
          <p:spPr bwMode="auto">
            <a:xfrm>
              <a:off x="4259" y="580"/>
              <a:ext cx="39" cy="39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2" name="Rectangle 155"/>
            <p:cNvSpPr>
              <a:spLocks noChangeArrowheads="1"/>
            </p:cNvSpPr>
            <p:nvPr/>
          </p:nvSpPr>
          <p:spPr bwMode="auto">
            <a:xfrm>
              <a:off x="4201" y="581"/>
              <a:ext cx="37" cy="36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3" name="Rectangle 156"/>
            <p:cNvSpPr>
              <a:spLocks noChangeArrowheads="1"/>
            </p:cNvSpPr>
            <p:nvPr/>
          </p:nvSpPr>
          <p:spPr bwMode="auto">
            <a:xfrm>
              <a:off x="4144" y="583"/>
              <a:ext cx="33" cy="33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4" name="Rectangle 157"/>
            <p:cNvSpPr>
              <a:spLocks noChangeArrowheads="1"/>
            </p:cNvSpPr>
            <p:nvPr/>
          </p:nvSpPr>
          <p:spPr bwMode="auto">
            <a:xfrm>
              <a:off x="4085" y="584"/>
              <a:ext cx="32" cy="31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Rectangle 158"/>
            <p:cNvSpPr>
              <a:spLocks noChangeArrowheads="1"/>
            </p:cNvSpPr>
            <p:nvPr/>
          </p:nvSpPr>
          <p:spPr bwMode="auto">
            <a:xfrm>
              <a:off x="4028" y="585"/>
              <a:ext cx="28" cy="28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" name="Rectangle 159"/>
            <p:cNvSpPr>
              <a:spLocks noChangeArrowheads="1"/>
            </p:cNvSpPr>
            <p:nvPr/>
          </p:nvSpPr>
          <p:spPr bwMode="auto">
            <a:xfrm>
              <a:off x="4259" y="677"/>
              <a:ext cx="39" cy="39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Rectangle 160"/>
            <p:cNvSpPr>
              <a:spLocks noChangeArrowheads="1"/>
            </p:cNvSpPr>
            <p:nvPr/>
          </p:nvSpPr>
          <p:spPr bwMode="auto">
            <a:xfrm>
              <a:off x="4201" y="679"/>
              <a:ext cx="37" cy="36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Rectangle 161"/>
            <p:cNvSpPr>
              <a:spLocks noChangeArrowheads="1"/>
            </p:cNvSpPr>
            <p:nvPr/>
          </p:nvSpPr>
          <p:spPr bwMode="auto">
            <a:xfrm>
              <a:off x="4144" y="680"/>
              <a:ext cx="33" cy="33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9" name="Rectangle 162"/>
            <p:cNvSpPr>
              <a:spLocks noChangeArrowheads="1"/>
            </p:cNvSpPr>
            <p:nvPr/>
          </p:nvSpPr>
          <p:spPr bwMode="auto">
            <a:xfrm>
              <a:off x="4085" y="681"/>
              <a:ext cx="32" cy="31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0" name="Rectangle 163"/>
            <p:cNvSpPr>
              <a:spLocks noChangeArrowheads="1"/>
            </p:cNvSpPr>
            <p:nvPr/>
          </p:nvSpPr>
          <p:spPr bwMode="auto">
            <a:xfrm>
              <a:off x="4028" y="683"/>
              <a:ext cx="28" cy="28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עם פינה יחידה חתוכה ומעוגלת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משולש ישר-זווית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10" name="צורה חופשית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צורה חופשית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צורה חופשית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צורה חופשית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מציין מיקום של כותרת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0" name="מציין מיקום טקסט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0" name="מציין מיקום של תאריך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pPr/>
              <a:t>כ"ה/אלול/תשע"ז</a:t>
            </a:fld>
            <a:endParaRPr lang="he-IL"/>
          </a:p>
        </p:txBody>
      </p:sp>
      <p:sp>
        <p:nvSpPr>
          <p:cNvPr id="22" name="מציין מיקום של כותרת תחתונה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8" name="מציין מיקום של מספר שקופית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AF22AC9-109E-4E4D-92F9-530E51D9A3A2}" type="slidenum">
              <a:rPr lang="he-IL" smtClean="0"/>
              <a:pPr/>
              <a:t>‹#›</a:t>
            </a:fld>
            <a:endParaRPr lang="he-IL"/>
          </a:p>
        </p:txBody>
      </p:sp>
      <p:grpSp>
        <p:nvGrpSpPr>
          <p:cNvPr id="2" name="קבוצה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צורה חופשית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צורה חופשית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1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r" rtl="1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r" rtl="1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r" rtl="1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r" rtl="1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r" rtl="1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r" rtl="1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r" rtl="1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r" rtl="1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idx="4294967295"/>
          </p:nvPr>
        </p:nvSpPr>
        <p:spPr>
          <a:xfrm>
            <a:off x="0" y="692150"/>
            <a:ext cx="8305800" cy="1368425"/>
          </a:xfrm>
        </p:spPr>
        <p:txBody>
          <a:bodyPr>
            <a:noAutofit/>
          </a:bodyPr>
          <a:lstStyle/>
          <a:p>
            <a:pPr algn="ctr" rtl="1"/>
            <a:r>
              <a:rPr lang="he-IL" sz="2400" u="sng" dirty="0" smtClean="0">
                <a:cs typeface="+mn-cs"/>
              </a:rPr>
              <a:t>פרויקט סיום</a:t>
            </a:r>
            <a:br>
              <a:rPr lang="he-IL" sz="2400" u="sng" dirty="0" smtClean="0">
                <a:cs typeface="+mn-cs"/>
              </a:rPr>
            </a:br>
            <a:r>
              <a:rPr lang="he-IL" sz="2400" u="sng" dirty="0" smtClean="0">
                <a:cs typeface="+mn-cs"/>
              </a:rPr>
              <a:t>שם </a:t>
            </a:r>
            <a:r>
              <a:rPr lang="he-IL" sz="2400" u="sng" dirty="0" err="1" smtClean="0">
                <a:cs typeface="+mn-cs"/>
              </a:rPr>
              <a:t>הפרוייקט</a:t>
            </a:r>
            <a:r>
              <a:rPr lang="he-IL" sz="2400" u="sng" dirty="0" smtClean="0">
                <a:cs typeface="+mn-cs"/>
              </a:rPr>
              <a:t>: סופר מריו </a:t>
            </a:r>
            <a:r>
              <a:rPr lang="en-US" sz="2400" u="sng" dirty="0" smtClean="0">
                <a:cs typeface="+mn-cs"/>
              </a:rPr>
              <a:t>VGA</a:t>
            </a:r>
            <a:r>
              <a:rPr lang="he-IL" sz="2400" u="sng" dirty="0" smtClean="0">
                <a:cs typeface="+mn-cs"/>
              </a:rPr>
              <a:t/>
            </a:r>
            <a:br>
              <a:rPr lang="he-IL" sz="2400" u="sng" dirty="0" smtClean="0">
                <a:cs typeface="+mn-cs"/>
              </a:rPr>
            </a:br>
            <a:r>
              <a:rPr lang="en-US" sz="2400" u="sng" dirty="0" smtClean="0">
                <a:cs typeface="+mn-cs"/>
              </a:rPr>
              <a:t/>
            </a:r>
            <a:br>
              <a:rPr lang="en-US" sz="2400" u="sng" dirty="0" smtClean="0">
                <a:cs typeface="+mn-cs"/>
              </a:rPr>
            </a:br>
            <a:r>
              <a:rPr lang="he-IL" sz="2400" u="sng" dirty="0" smtClean="0">
                <a:cs typeface="+mn-cs"/>
              </a:rPr>
              <a:t>קיץ 2017</a:t>
            </a:r>
            <a:endParaRPr lang="he-IL" sz="2400" u="sng" dirty="0">
              <a:cs typeface="+mn-cs"/>
            </a:endParaRPr>
          </a:p>
        </p:txBody>
      </p:sp>
      <p:sp>
        <p:nvSpPr>
          <p:cNvPr id="3" name="מלבן 2"/>
          <p:cNvSpPr/>
          <p:nvPr/>
        </p:nvSpPr>
        <p:spPr>
          <a:xfrm>
            <a:off x="107504" y="11663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6491458" y="4293096"/>
            <a:ext cx="2198102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150000"/>
              </a:lnSpc>
            </a:pPr>
            <a:endParaRPr lang="he-IL" dirty="0"/>
          </a:p>
          <a:p>
            <a:pPr>
              <a:lnSpc>
                <a:spcPct val="150000"/>
              </a:lnSpc>
            </a:pPr>
            <a:r>
              <a:rPr lang="he-IL" dirty="0" smtClean="0"/>
              <a:t>סטודנט 1</a:t>
            </a:r>
            <a:r>
              <a:rPr lang="he-IL" dirty="0" smtClean="0"/>
              <a:t>:</a:t>
            </a:r>
            <a:r>
              <a:rPr lang="en-US" dirty="0" smtClean="0"/>
              <a:t> </a:t>
            </a:r>
            <a:r>
              <a:rPr lang="he-IL" dirty="0" smtClean="0"/>
              <a:t> סער אליעד</a:t>
            </a:r>
            <a:endParaRPr lang="he-IL" dirty="0" smtClean="0"/>
          </a:p>
          <a:p>
            <a:pPr>
              <a:lnSpc>
                <a:spcPct val="150000"/>
              </a:lnSpc>
            </a:pPr>
            <a:r>
              <a:rPr lang="he-IL" dirty="0" smtClean="0"/>
              <a:t>סטודנט 2</a:t>
            </a:r>
            <a:r>
              <a:rPr lang="he-IL" dirty="0" smtClean="0"/>
              <a:t>: איתמר רביב</a:t>
            </a:r>
            <a:endParaRPr lang="he-IL" dirty="0" smtClean="0"/>
          </a:p>
          <a:p>
            <a:pPr>
              <a:lnSpc>
                <a:spcPct val="150000"/>
              </a:lnSpc>
            </a:pPr>
            <a:r>
              <a:rPr lang="he-IL" dirty="0" smtClean="0"/>
              <a:t>שם המדריך</a:t>
            </a:r>
            <a:r>
              <a:rPr lang="he-IL" dirty="0" smtClean="0"/>
              <a:t>: מור </a:t>
            </a:r>
            <a:r>
              <a:rPr lang="he-IL" dirty="0" err="1" smtClean="0"/>
              <a:t>דאהן</a:t>
            </a:r>
            <a:endParaRPr lang="he-IL" dirty="0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827584" y="2636912"/>
            <a:ext cx="5129856" cy="1126478"/>
          </a:xfrm>
          <a:prstGeom prst="rect">
            <a:avLst/>
          </a:prstGeom>
        </p:spPr>
        <p:txBody>
          <a:bodyPr vert="horz" lIns="0" tIns="45720" rIns="0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u="sng" dirty="0" smtClean="0"/>
              <a:t>צילום/תמונה </a:t>
            </a:r>
            <a:br>
              <a:rPr lang="he-IL" u="sng" dirty="0" smtClean="0"/>
            </a:br>
            <a:r>
              <a:rPr lang="he-IL" sz="2200" dirty="0" smtClean="0"/>
              <a:t>(של הפרויקט או מכשיר דומה)</a:t>
            </a:r>
            <a:endParaRPr lang="he-IL" sz="2200" dirty="0"/>
          </a:p>
        </p:txBody>
      </p:sp>
      <p:grpSp>
        <p:nvGrpSpPr>
          <p:cNvPr id="6" name="Group 164"/>
          <p:cNvGrpSpPr>
            <a:grpSpLocks/>
          </p:cNvGrpSpPr>
          <p:nvPr/>
        </p:nvGrpSpPr>
        <p:grpSpPr bwMode="auto">
          <a:xfrm>
            <a:off x="7019925" y="188913"/>
            <a:ext cx="1895475" cy="792162"/>
            <a:chOff x="3467" y="348"/>
            <a:chExt cx="831" cy="380"/>
          </a:xfrm>
        </p:grpSpPr>
        <p:sp>
          <p:nvSpPr>
            <p:cNvPr id="7" name="Freeform 110"/>
            <p:cNvSpPr>
              <a:spLocks/>
            </p:cNvSpPr>
            <p:nvPr/>
          </p:nvSpPr>
          <p:spPr bwMode="auto">
            <a:xfrm flipV="1">
              <a:off x="3467" y="348"/>
              <a:ext cx="36" cy="67"/>
            </a:xfrm>
            <a:custGeom>
              <a:avLst/>
              <a:gdLst>
                <a:gd name="T0" fmla="*/ 35639 w 27"/>
                <a:gd name="T1" fmla="*/ 42277 h 50"/>
                <a:gd name="T2" fmla="*/ 22857 w 27"/>
                <a:gd name="T3" fmla="*/ 56651 h 50"/>
                <a:gd name="T4" fmla="*/ 11276 w 27"/>
                <a:gd name="T5" fmla="*/ 56651 h 50"/>
                <a:gd name="T6" fmla="*/ 11276 w 27"/>
                <a:gd name="T7" fmla="*/ 75707 h 50"/>
                <a:gd name="T8" fmla="*/ 0 w 27"/>
                <a:gd name="T9" fmla="*/ 62185 h 50"/>
                <a:gd name="T10" fmla="*/ 0 w 27"/>
                <a:gd name="T11" fmla="*/ 49560 h 50"/>
                <a:gd name="T12" fmla="*/ 15035 w 27"/>
                <a:gd name="T13" fmla="*/ 49560 h 50"/>
                <a:gd name="T14" fmla="*/ 23967 w 27"/>
                <a:gd name="T15" fmla="*/ 39135 h 50"/>
                <a:gd name="T16" fmla="*/ 11276 w 27"/>
                <a:gd name="T17" fmla="*/ 9786 h 50"/>
                <a:gd name="T18" fmla="*/ 4905 w 27"/>
                <a:gd name="T19" fmla="*/ 0 h 50"/>
                <a:gd name="T20" fmla="*/ 35639 w 27"/>
                <a:gd name="T21" fmla="*/ 42277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"/>
                <a:gd name="T34" fmla="*/ 0 h 50"/>
                <a:gd name="T35" fmla="*/ 27 w 27"/>
                <a:gd name="T36" fmla="*/ 50 h 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" h="50">
                  <a:moveTo>
                    <a:pt x="27" y="28"/>
                  </a:moveTo>
                  <a:cubicBezTo>
                    <a:pt x="27" y="35"/>
                    <a:pt x="23" y="38"/>
                    <a:pt x="17" y="38"/>
                  </a:cubicBezTo>
                  <a:lnTo>
                    <a:pt x="8" y="38"/>
                  </a:lnTo>
                  <a:lnTo>
                    <a:pt x="8" y="50"/>
                  </a:lnTo>
                  <a:cubicBezTo>
                    <a:pt x="4" y="50"/>
                    <a:pt x="0" y="46"/>
                    <a:pt x="0" y="41"/>
                  </a:cubicBezTo>
                  <a:lnTo>
                    <a:pt x="0" y="33"/>
                  </a:lnTo>
                  <a:lnTo>
                    <a:pt x="11" y="33"/>
                  </a:lnTo>
                  <a:cubicBezTo>
                    <a:pt x="13" y="33"/>
                    <a:pt x="18" y="33"/>
                    <a:pt x="18" y="26"/>
                  </a:cubicBezTo>
                  <a:cubicBezTo>
                    <a:pt x="18" y="17"/>
                    <a:pt x="13" y="10"/>
                    <a:pt x="8" y="7"/>
                  </a:cubicBezTo>
                  <a:cubicBezTo>
                    <a:pt x="6" y="6"/>
                    <a:pt x="4" y="4"/>
                    <a:pt x="4" y="0"/>
                  </a:cubicBezTo>
                  <a:cubicBezTo>
                    <a:pt x="13" y="1"/>
                    <a:pt x="27" y="11"/>
                    <a:pt x="27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111"/>
            <p:cNvSpPr>
              <a:spLocks/>
            </p:cNvSpPr>
            <p:nvPr/>
          </p:nvSpPr>
          <p:spPr bwMode="auto">
            <a:xfrm flipV="1">
              <a:off x="3511" y="363"/>
              <a:ext cx="45" cy="51"/>
            </a:xfrm>
            <a:custGeom>
              <a:avLst/>
              <a:gdLst>
                <a:gd name="T0" fmla="*/ 37852 w 34"/>
                <a:gd name="T1" fmla="*/ 30812 h 38"/>
                <a:gd name="T2" fmla="*/ 21608 w 34"/>
                <a:gd name="T3" fmla="*/ 58838 h 38"/>
                <a:gd name="T4" fmla="*/ 10140 w 34"/>
                <a:gd name="T5" fmla="*/ 50732 h 38"/>
                <a:gd name="T6" fmla="*/ 1 w 34"/>
                <a:gd name="T7" fmla="*/ 58838 h 38"/>
                <a:gd name="T8" fmla="*/ 0 w 34"/>
                <a:gd name="T9" fmla="*/ 54814 h 38"/>
                <a:gd name="T10" fmla="*/ 1 w 34"/>
                <a:gd name="T11" fmla="*/ 50732 h 38"/>
                <a:gd name="T12" fmla="*/ 3304 w 34"/>
                <a:gd name="T13" fmla="*/ 46622 h 38"/>
                <a:gd name="T14" fmla="*/ 4373 w 34"/>
                <a:gd name="T15" fmla="*/ 40842 h 38"/>
                <a:gd name="T16" fmla="*/ 4373 w 34"/>
                <a:gd name="T17" fmla="*/ 37800 h 38"/>
                <a:gd name="T18" fmla="*/ 1 w 34"/>
                <a:gd name="T19" fmla="*/ 0 h 38"/>
                <a:gd name="T20" fmla="*/ 2496 w 34"/>
                <a:gd name="T21" fmla="*/ 0 h 38"/>
                <a:gd name="T22" fmla="*/ 10948 w 34"/>
                <a:gd name="T23" fmla="*/ 10068 h 38"/>
                <a:gd name="T24" fmla="*/ 13421 w 34"/>
                <a:gd name="T25" fmla="*/ 39899 h 38"/>
                <a:gd name="T26" fmla="*/ 20224 w 34"/>
                <a:gd name="T27" fmla="*/ 51197 h 38"/>
                <a:gd name="T28" fmla="*/ 27883 w 34"/>
                <a:gd name="T29" fmla="*/ 30812 h 38"/>
                <a:gd name="T30" fmla="*/ 17763 w 34"/>
                <a:gd name="T31" fmla="*/ 7502 h 38"/>
                <a:gd name="T32" fmla="*/ 12335 w 34"/>
                <a:gd name="T33" fmla="*/ 1 h 38"/>
                <a:gd name="T34" fmla="*/ 17763 w 34"/>
                <a:gd name="T35" fmla="*/ 0 h 38"/>
                <a:gd name="T36" fmla="*/ 37852 w 34"/>
                <a:gd name="T37" fmla="*/ 30812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"/>
                <a:gd name="T58" fmla="*/ 0 h 38"/>
                <a:gd name="T59" fmla="*/ 34 w 3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" h="38">
                  <a:moveTo>
                    <a:pt x="34" y="20"/>
                  </a:moveTo>
                  <a:cubicBezTo>
                    <a:pt x="34" y="31"/>
                    <a:pt x="28" y="38"/>
                    <a:pt x="20" y="38"/>
                  </a:cubicBezTo>
                  <a:cubicBezTo>
                    <a:pt x="14" y="38"/>
                    <a:pt x="12" y="36"/>
                    <a:pt x="9" y="32"/>
                  </a:cubicBezTo>
                  <a:cubicBezTo>
                    <a:pt x="7" y="34"/>
                    <a:pt x="3" y="37"/>
                    <a:pt x="1" y="38"/>
                  </a:cubicBezTo>
                  <a:cubicBezTo>
                    <a:pt x="1" y="37"/>
                    <a:pt x="0" y="36"/>
                    <a:pt x="0" y="35"/>
                  </a:cubicBezTo>
                  <a:cubicBezTo>
                    <a:pt x="0" y="34"/>
                    <a:pt x="1" y="33"/>
                    <a:pt x="1" y="32"/>
                  </a:cubicBezTo>
                  <a:lnTo>
                    <a:pt x="3" y="30"/>
                  </a:lnTo>
                  <a:cubicBezTo>
                    <a:pt x="4" y="28"/>
                    <a:pt x="4" y="28"/>
                    <a:pt x="4" y="26"/>
                  </a:cubicBezTo>
                  <a:cubicBezTo>
                    <a:pt x="4" y="25"/>
                    <a:pt x="4" y="25"/>
                    <a:pt x="4" y="24"/>
                  </a:cubicBezTo>
                  <a:lnTo>
                    <a:pt x="1" y="0"/>
                  </a:lnTo>
                  <a:cubicBezTo>
                    <a:pt x="1" y="0"/>
                    <a:pt x="1" y="0"/>
                    <a:pt x="2" y="0"/>
                  </a:cubicBezTo>
                  <a:cubicBezTo>
                    <a:pt x="5" y="0"/>
                    <a:pt x="9" y="3"/>
                    <a:pt x="10" y="7"/>
                  </a:cubicBezTo>
                  <a:lnTo>
                    <a:pt x="12" y="25"/>
                  </a:lnTo>
                  <a:cubicBezTo>
                    <a:pt x="13" y="30"/>
                    <a:pt x="15" y="33"/>
                    <a:pt x="18" y="33"/>
                  </a:cubicBezTo>
                  <a:cubicBezTo>
                    <a:pt x="22" y="33"/>
                    <a:pt x="25" y="29"/>
                    <a:pt x="25" y="20"/>
                  </a:cubicBezTo>
                  <a:cubicBezTo>
                    <a:pt x="25" y="10"/>
                    <a:pt x="20" y="5"/>
                    <a:pt x="16" y="5"/>
                  </a:cubicBezTo>
                  <a:cubicBezTo>
                    <a:pt x="13" y="5"/>
                    <a:pt x="12" y="4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26" y="0"/>
                    <a:pt x="34" y="7"/>
                    <a:pt x="34" y="2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112"/>
            <p:cNvSpPr>
              <a:spLocks noEditPoints="1"/>
            </p:cNvSpPr>
            <p:nvPr/>
          </p:nvSpPr>
          <p:spPr bwMode="auto">
            <a:xfrm flipV="1">
              <a:off x="3566" y="362"/>
              <a:ext cx="46" cy="52"/>
            </a:xfrm>
            <a:custGeom>
              <a:avLst/>
              <a:gdLst>
                <a:gd name="T0" fmla="*/ 20471 w 35"/>
                <a:gd name="T1" fmla="*/ 33173 h 39"/>
                <a:gd name="T2" fmla="*/ 20471 w 35"/>
                <a:gd name="T3" fmla="*/ 50975 h 39"/>
                <a:gd name="T4" fmla="*/ 11851 w 35"/>
                <a:gd name="T5" fmla="*/ 39909 h 39"/>
                <a:gd name="T6" fmla="*/ 11851 w 35"/>
                <a:gd name="T7" fmla="*/ 18660 h 39"/>
                <a:gd name="T8" fmla="*/ 20471 w 35"/>
                <a:gd name="T9" fmla="*/ 33173 h 39"/>
                <a:gd name="T10" fmla="*/ 32433 w 35"/>
                <a:gd name="T11" fmla="*/ 31956 h 39"/>
                <a:gd name="T12" fmla="*/ 32433 w 35"/>
                <a:gd name="T13" fmla="*/ 50975 h 39"/>
                <a:gd name="T14" fmla="*/ 24228 w 35"/>
                <a:gd name="T15" fmla="*/ 39909 h 39"/>
                <a:gd name="T16" fmla="*/ 24228 w 35"/>
                <a:gd name="T17" fmla="*/ 30476 h 39"/>
                <a:gd name="T18" fmla="*/ 11508 w 35"/>
                <a:gd name="T19" fmla="*/ 6540 h 39"/>
                <a:gd name="T20" fmla="*/ 9894 w 35"/>
                <a:gd name="T21" fmla="*/ 6540 h 39"/>
                <a:gd name="T22" fmla="*/ 7528 w 35"/>
                <a:gd name="T23" fmla="*/ 51785 h 39"/>
                <a:gd name="T24" fmla="*/ 0 w 35"/>
                <a:gd name="T25" fmla="*/ 39909 h 39"/>
                <a:gd name="T26" fmla="*/ 0 w 35"/>
                <a:gd name="T27" fmla="*/ 38839 h 39"/>
                <a:gd name="T28" fmla="*/ 3857 w 35"/>
                <a:gd name="T29" fmla="*/ 0 h 39"/>
                <a:gd name="T30" fmla="*/ 8756 w 35"/>
                <a:gd name="T31" fmla="*/ 0 h 39"/>
                <a:gd name="T32" fmla="*/ 32433 w 35"/>
                <a:gd name="T33" fmla="*/ 31956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5"/>
                <a:gd name="T52" fmla="*/ 0 h 39"/>
                <a:gd name="T53" fmla="*/ 35 w 35"/>
                <a:gd name="T54" fmla="*/ 39 h 3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5" h="39">
                  <a:moveTo>
                    <a:pt x="22" y="25"/>
                  </a:moveTo>
                  <a:lnTo>
                    <a:pt x="22" y="38"/>
                  </a:lnTo>
                  <a:cubicBezTo>
                    <a:pt x="17" y="38"/>
                    <a:pt x="13" y="36"/>
                    <a:pt x="13" y="30"/>
                  </a:cubicBezTo>
                  <a:lnTo>
                    <a:pt x="13" y="14"/>
                  </a:lnTo>
                  <a:cubicBezTo>
                    <a:pt x="18" y="15"/>
                    <a:pt x="22" y="18"/>
                    <a:pt x="22" y="25"/>
                  </a:cubicBezTo>
                  <a:close/>
                  <a:moveTo>
                    <a:pt x="35" y="24"/>
                  </a:moveTo>
                  <a:lnTo>
                    <a:pt x="35" y="38"/>
                  </a:lnTo>
                  <a:cubicBezTo>
                    <a:pt x="30" y="38"/>
                    <a:pt x="26" y="36"/>
                    <a:pt x="26" y="30"/>
                  </a:cubicBezTo>
                  <a:lnTo>
                    <a:pt x="26" y="23"/>
                  </a:lnTo>
                  <a:cubicBezTo>
                    <a:pt x="26" y="12"/>
                    <a:pt x="18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lnTo>
                    <a:pt x="8" y="39"/>
                  </a:lnTo>
                  <a:cubicBezTo>
                    <a:pt x="2" y="38"/>
                    <a:pt x="0" y="34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lnTo>
                    <a:pt x="4" y="0"/>
                  </a:lnTo>
                  <a:cubicBezTo>
                    <a:pt x="6" y="0"/>
                    <a:pt x="8" y="0"/>
                    <a:pt x="9" y="0"/>
                  </a:cubicBezTo>
                  <a:cubicBezTo>
                    <a:pt x="24" y="0"/>
                    <a:pt x="35" y="10"/>
                    <a:pt x="35" y="24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13"/>
            <p:cNvSpPr>
              <a:spLocks/>
            </p:cNvSpPr>
            <p:nvPr/>
          </p:nvSpPr>
          <p:spPr bwMode="auto">
            <a:xfrm flipV="1">
              <a:off x="3623" y="363"/>
              <a:ext cx="38" cy="52"/>
            </a:xfrm>
            <a:custGeom>
              <a:avLst/>
              <a:gdLst>
                <a:gd name="T0" fmla="*/ 25097 w 29"/>
                <a:gd name="T1" fmla="*/ 11276 h 39"/>
                <a:gd name="T2" fmla="*/ 25097 w 29"/>
                <a:gd name="T3" fmla="*/ 29129 h 39"/>
                <a:gd name="T4" fmla="*/ 9216 w 29"/>
                <a:gd name="T5" fmla="*/ 51785 h 39"/>
                <a:gd name="T6" fmla="*/ 0 w 29"/>
                <a:gd name="T7" fmla="*/ 48997 h 39"/>
                <a:gd name="T8" fmla="*/ 0 w 29"/>
                <a:gd name="T9" fmla="*/ 1 h 39"/>
                <a:gd name="T10" fmla="*/ 6497 w 29"/>
                <a:gd name="T11" fmla="*/ 11276 h 39"/>
                <a:gd name="T12" fmla="*/ 6497 w 29"/>
                <a:gd name="T13" fmla="*/ 45179 h 39"/>
                <a:gd name="T14" fmla="*/ 8513 w 29"/>
                <a:gd name="T15" fmla="*/ 45179 h 39"/>
                <a:gd name="T16" fmla="*/ 18514 w 29"/>
                <a:gd name="T17" fmla="*/ 29129 h 39"/>
                <a:gd name="T18" fmla="*/ 18514 w 29"/>
                <a:gd name="T19" fmla="*/ 0 h 39"/>
                <a:gd name="T20" fmla="*/ 25097 w 29"/>
                <a:gd name="T21" fmla="*/ 11276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"/>
                <a:gd name="T34" fmla="*/ 0 h 39"/>
                <a:gd name="T35" fmla="*/ 29 w 29"/>
                <a:gd name="T36" fmla="*/ 39 h 3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" h="39">
                  <a:moveTo>
                    <a:pt x="29" y="8"/>
                  </a:moveTo>
                  <a:lnTo>
                    <a:pt x="29" y="22"/>
                  </a:lnTo>
                  <a:cubicBezTo>
                    <a:pt x="29" y="33"/>
                    <a:pt x="21" y="39"/>
                    <a:pt x="11" y="39"/>
                  </a:cubicBezTo>
                  <a:cubicBezTo>
                    <a:pt x="6" y="39"/>
                    <a:pt x="2" y="38"/>
                    <a:pt x="0" y="37"/>
                  </a:cubicBezTo>
                  <a:lnTo>
                    <a:pt x="0" y="1"/>
                  </a:lnTo>
                  <a:cubicBezTo>
                    <a:pt x="5" y="1"/>
                    <a:pt x="8" y="2"/>
                    <a:pt x="8" y="8"/>
                  </a:cubicBezTo>
                  <a:lnTo>
                    <a:pt x="8" y="34"/>
                  </a:lnTo>
                  <a:cubicBezTo>
                    <a:pt x="9" y="34"/>
                    <a:pt x="9" y="34"/>
                    <a:pt x="10" y="34"/>
                  </a:cubicBezTo>
                  <a:cubicBezTo>
                    <a:pt x="14" y="34"/>
                    <a:pt x="21" y="31"/>
                    <a:pt x="21" y="22"/>
                  </a:cubicBezTo>
                  <a:lnTo>
                    <a:pt x="21" y="0"/>
                  </a:lnTo>
                  <a:cubicBezTo>
                    <a:pt x="24" y="0"/>
                    <a:pt x="29" y="3"/>
                    <a:pt x="29" y="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4"/>
            <p:cNvSpPr>
              <a:spLocks/>
            </p:cNvSpPr>
            <p:nvPr/>
          </p:nvSpPr>
          <p:spPr bwMode="auto">
            <a:xfrm flipV="1">
              <a:off x="3689" y="363"/>
              <a:ext cx="47" cy="52"/>
            </a:xfrm>
            <a:custGeom>
              <a:avLst/>
              <a:gdLst>
                <a:gd name="T0" fmla="*/ 55463 w 35"/>
                <a:gd name="T1" fmla="*/ 11627 h 39"/>
                <a:gd name="T2" fmla="*/ 55463 w 35"/>
                <a:gd name="T3" fmla="*/ 29129 h 39"/>
                <a:gd name="T4" fmla="*/ 27469 w 35"/>
                <a:gd name="T5" fmla="*/ 51785 h 39"/>
                <a:gd name="T6" fmla="*/ 4188 w 35"/>
                <a:gd name="T7" fmla="*/ 47519 h 39"/>
                <a:gd name="T8" fmla="*/ 9561 w 35"/>
                <a:gd name="T9" fmla="*/ 44231 h 39"/>
                <a:gd name="T10" fmla="*/ 9561 w 35"/>
                <a:gd name="T11" fmla="*/ 44231 h 39"/>
                <a:gd name="T12" fmla="*/ 9561 w 35"/>
                <a:gd name="T13" fmla="*/ 11276 h 39"/>
                <a:gd name="T14" fmla="*/ 5624 w 35"/>
                <a:gd name="T15" fmla="*/ 6540 h 39"/>
                <a:gd name="T16" fmla="*/ 4188 w 35"/>
                <a:gd name="T17" fmla="*/ 6540 h 39"/>
                <a:gd name="T18" fmla="*/ 4188 w 35"/>
                <a:gd name="T19" fmla="*/ 6540 h 39"/>
                <a:gd name="T20" fmla="*/ 0 w 35"/>
                <a:gd name="T21" fmla="*/ 2759 h 39"/>
                <a:gd name="T22" fmla="*/ 7552 w 35"/>
                <a:gd name="T23" fmla="*/ 0 h 39"/>
                <a:gd name="T24" fmla="*/ 23152 w 35"/>
                <a:gd name="T25" fmla="*/ 12857 h 39"/>
                <a:gd name="T26" fmla="*/ 23152 w 35"/>
                <a:gd name="T27" fmla="*/ 45179 h 39"/>
                <a:gd name="T28" fmla="*/ 24557 w 35"/>
                <a:gd name="T29" fmla="*/ 45179 h 39"/>
                <a:gd name="T30" fmla="*/ 41749 w 35"/>
                <a:gd name="T31" fmla="*/ 29129 h 39"/>
                <a:gd name="T32" fmla="*/ 41749 w 35"/>
                <a:gd name="T33" fmla="*/ 0 h 39"/>
                <a:gd name="T34" fmla="*/ 55463 w 35"/>
                <a:gd name="T35" fmla="*/ 11627 h 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5"/>
                <a:gd name="T55" fmla="*/ 0 h 39"/>
                <a:gd name="T56" fmla="*/ 35 w 35"/>
                <a:gd name="T57" fmla="*/ 39 h 3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5" h="39">
                  <a:moveTo>
                    <a:pt x="35" y="9"/>
                  </a:moveTo>
                  <a:lnTo>
                    <a:pt x="35" y="22"/>
                  </a:lnTo>
                  <a:cubicBezTo>
                    <a:pt x="35" y="33"/>
                    <a:pt x="27" y="39"/>
                    <a:pt x="17" y="39"/>
                  </a:cubicBezTo>
                  <a:cubicBezTo>
                    <a:pt x="12" y="39"/>
                    <a:pt x="6" y="38"/>
                    <a:pt x="3" y="36"/>
                  </a:cubicBezTo>
                  <a:cubicBezTo>
                    <a:pt x="3" y="34"/>
                    <a:pt x="5" y="33"/>
                    <a:pt x="6" y="33"/>
                  </a:cubicBezTo>
                  <a:lnTo>
                    <a:pt x="6" y="8"/>
                  </a:lnTo>
                  <a:cubicBezTo>
                    <a:pt x="6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1" y="0"/>
                    <a:pt x="15" y="3"/>
                    <a:pt x="15" y="10"/>
                  </a:cubicBezTo>
                  <a:lnTo>
                    <a:pt x="15" y="34"/>
                  </a:lnTo>
                  <a:cubicBezTo>
                    <a:pt x="15" y="34"/>
                    <a:pt x="15" y="34"/>
                    <a:pt x="16" y="34"/>
                  </a:cubicBezTo>
                  <a:cubicBezTo>
                    <a:pt x="20" y="34"/>
                    <a:pt x="27" y="31"/>
                    <a:pt x="27" y="22"/>
                  </a:cubicBezTo>
                  <a:lnTo>
                    <a:pt x="27" y="0"/>
                  </a:lnTo>
                  <a:cubicBezTo>
                    <a:pt x="32" y="0"/>
                    <a:pt x="35" y="3"/>
                    <a:pt x="35" y="9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Freeform 115"/>
            <p:cNvSpPr>
              <a:spLocks noEditPoints="1"/>
            </p:cNvSpPr>
            <p:nvPr/>
          </p:nvSpPr>
          <p:spPr bwMode="auto">
            <a:xfrm flipV="1">
              <a:off x="3745" y="364"/>
              <a:ext cx="45" cy="51"/>
            </a:xfrm>
            <a:custGeom>
              <a:avLst/>
              <a:gdLst>
                <a:gd name="T0" fmla="*/ 37852 w 34"/>
                <a:gd name="T1" fmla="*/ 30812 h 38"/>
                <a:gd name="T2" fmla="*/ 21067 w 34"/>
                <a:gd name="T3" fmla="*/ 58838 h 38"/>
                <a:gd name="T4" fmla="*/ 0 w 34"/>
                <a:gd name="T5" fmla="*/ 58838 h 38"/>
                <a:gd name="T6" fmla="*/ 5788 w 34"/>
                <a:gd name="T7" fmla="*/ 51197 h 38"/>
                <a:gd name="T8" fmla="*/ 9320 w 34"/>
                <a:gd name="T9" fmla="*/ 51197 h 38"/>
                <a:gd name="T10" fmla="*/ 1 w 34"/>
                <a:gd name="T11" fmla="*/ 30812 h 38"/>
                <a:gd name="T12" fmla="*/ 19178 w 34"/>
                <a:gd name="T13" fmla="*/ 0 h 38"/>
                <a:gd name="T14" fmla="*/ 37852 w 34"/>
                <a:gd name="T15" fmla="*/ 30812 h 38"/>
                <a:gd name="T16" fmla="*/ 27883 w 34"/>
                <a:gd name="T17" fmla="*/ 30812 h 38"/>
                <a:gd name="T18" fmla="*/ 19178 w 34"/>
                <a:gd name="T19" fmla="*/ 7502 h 38"/>
                <a:gd name="T20" fmla="*/ 10948 w 34"/>
                <a:gd name="T21" fmla="*/ 30812 h 38"/>
                <a:gd name="T22" fmla="*/ 19178 w 34"/>
                <a:gd name="T23" fmla="*/ 53549 h 38"/>
                <a:gd name="T24" fmla="*/ 27883 w 34"/>
                <a:gd name="T25" fmla="*/ 30812 h 3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4"/>
                <a:gd name="T40" fmla="*/ 0 h 38"/>
                <a:gd name="T41" fmla="*/ 34 w 34"/>
                <a:gd name="T42" fmla="*/ 38 h 3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4" h="38">
                  <a:moveTo>
                    <a:pt x="34" y="20"/>
                  </a:moveTo>
                  <a:cubicBezTo>
                    <a:pt x="34" y="30"/>
                    <a:pt x="28" y="38"/>
                    <a:pt x="19" y="38"/>
                  </a:cubicBezTo>
                  <a:lnTo>
                    <a:pt x="0" y="38"/>
                  </a:lnTo>
                  <a:cubicBezTo>
                    <a:pt x="0" y="36"/>
                    <a:pt x="2" y="33"/>
                    <a:pt x="5" y="33"/>
                  </a:cubicBezTo>
                  <a:lnTo>
                    <a:pt x="8" y="33"/>
                  </a:lnTo>
                  <a:cubicBezTo>
                    <a:pt x="4" y="32"/>
                    <a:pt x="1" y="27"/>
                    <a:pt x="1" y="20"/>
                  </a:cubicBezTo>
                  <a:cubicBezTo>
                    <a:pt x="1" y="9"/>
                    <a:pt x="8" y="0"/>
                    <a:pt x="17" y="0"/>
                  </a:cubicBezTo>
                  <a:cubicBezTo>
                    <a:pt x="26" y="0"/>
                    <a:pt x="34" y="8"/>
                    <a:pt x="34" y="20"/>
                  </a:cubicBezTo>
                  <a:close/>
                  <a:moveTo>
                    <a:pt x="25" y="20"/>
                  </a:moveTo>
                  <a:cubicBezTo>
                    <a:pt x="25" y="11"/>
                    <a:pt x="21" y="5"/>
                    <a:pt x="17" y="5"/>
                  </a:cubicBezTo>
                  <a:cubicBezTo>
                    <a:pt x="13" y="5"/>
                    <a:pt x="10" y="11"/>
                    <a:pt x="10" y="20"/>
                  </a:cubicBezTo>
                  <a:cubicBezTo>
                    <a:pt x="10" y="28"/>
                    <a:pt x="13" y="34"/>
                    <a:pt x="17" y="34"/>
                  </a:cubicBezTo>
                  <a:cubicBezTo>
                    <a:pt x="21" y="34"/>
                    <a:pt x="25" y="28"/>
                    <a:pt x="25" y="2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16"/>
            <p:cNvSpPr>
              <a:spLocks/>
            </p:cNvSpPr>
            <p:nvPr/>
          </p:nvSpPr>
          <p:spPr bwMode="auto">
            <a:xfrm flipV="1">
              <a:off x="3797" y="364"/>
              <a:ext cx="40" cy="51"/>
            </a:xfrm>
            <a:custGeom>
              <a:avLst/>
              <a:gdLst>
                <a:gd name="T0" fmla="*/ 39909 w 30"/>
                <a:gd name="T1" fmla="*/ 58838 h 38"/>
                <a:gd name="T2" fmla="*/ 0 w 30"/>
                <a:gd name="T3" fmla="*/ 58838 h 38"/>
                <a:gd name="T4" fmla="*/ 4905 w 30"/>
                <a:gd name="T5" fmla="*/ 51197 h 38"/>
                <a:gd name="T6" fmla="*/ 23967 w 30"/>
                <a:gd name="T7" fmla="*/ 51197 h 38"/>
                <a:gd name="T8" fmla="*/ 17143 w 30"/>
                <a:gd name="T9" fmla="*/ 41353 h 38"/>
                <a:gd name="T10" fmla="*/ 17143 w 30"/>
                <a:gd name="T11" fmla="*/ 0 h 38"/>
                <a:gd name="T12" fmla="*/ 27561 w 30"/>
                <a:gd name="T13" fmla="*/ 12746 h 38"/>
                <a:gd name="T14" fmla="*/ 27561 w 30"/>
                <a:gd name="T15" fmla="*/ 43840 h 38"/>
                <a:gd name="T16" fmla="*/ 35233 w 30"/>
                <a:gd name="T17" fmla="*/ 51197 h 38"/>
                <a:gd name="T18" fmla="*/ 35233 w 30"/>
                <a:gd name="T19" fmla="*/ 51197 h 38"/>
                <a:gd name="T20" fmla="*/ 39909 w 30"/>
                <a:gd name="T21" fmla="*/ 58838 h 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"/>
                <a:gd name="T34" fmla="*/ 0 h 38"/>
                <a:gd name="T35" fmla="*/ 30 w 30"/>
                <a:gd name="T36" fmla="*/ 38 h 3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" h="38">
                  <a:moveTo>
                    <a:pt x="30" y="38"/>
                  </a:moveTo>
                  <a:lnTo>
                    <a:pt x="0" y="38"/>
                  </a:lnTo>
                  <a:cubicBezTo>
                    <a:pt x="0" y="37"/>
                    <a:pt x="1" y="33"/>
                    <a:pt x="4" y="33"/>
                  </a:cubicBezTo>
                  <a:lnTo>
                    <a:pt x="18" y="33"/>
                  </a:lnTo>
                  <a:cubicBezTo>
                    <a:pt x="16" y="32"/>
                    <a:pt x="13" y="30"/>
                    <a:pt x="13" y="27"/>
                  </a:cubicBezTo>
                  <a:lnTo>
                    <a:pt x="13" y="0"/>
                  </a:lnTo>
                  <a:cubicBezTo>
                    <a:pt x="17" y="0"/>
                    <a:pt x="21" y="3"/>
                    <a:pt x="21" y="8"/>
                  </a:cubicBezTo>
                  <a:lnTo>
                    <a:pt x="21" y="28"/>
                  </a:lnTo>
                  <a:cubicBezTo>
                    <a:pt x="21" y="31"/>
                    <a:pt x="24" y="33"/>
                    <a:pt x="26" y="33"/>
                  </a:cubicBezTo>
                  <a:cubicBezTo>
                    <a:pt x="29" y="33"/>
                    <a:pt x="30" y="36"/>
                    <a:pt x="30" y="3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17"/>
            <p:cNvSpPr>
              <a:spLocks/>
            </p:cNvSpPr>
            <p:nvPr/>
          </p:nvSpPr>
          <p:spPr bwMode="auto">
            <a:xfrm flipV="1">
              <a:off x="3843" y="363"/>
              <a:ext cx="23" cy="49"/>
            </a:xfrm>
            <a:custGeom>
              <a:avLst/>
              <a:gdLst>
                <a:gd name="T0" fmla="*/ 32534 w 17"/>
                <a:gd name="T1" fmla="*/ 7110 h 37"/>
                <a:gd name="T2" fmla="*/ 32534 w 17"/>
                <a:gd name="T3" fmla="*/ 28963 h 37"/>
                <a:gd name="T4" fmla="*/ 9352 w 17"/>
                <a:gd name="T5" fmla="*/ 41657 h 37"/>
                <a:gd name="T6" fmla="*/ 0 w 17"/>
                <a:gd name="T7" fmla="*/ 41486 h 37"/>
                <a:gd name="T8" fmla="*/ 6912 w 17"/>
                <a:gd name="T9" fmla="*/ 35859 h 37"/>
                <a:gd name="T10" fmla="*/ 15590 w 17"/>
                <a:gd name="T11" fmla="*/ 28963 h 37"/>
                <a:gd name="T12" fmla="*/ 15590 w 17"/>
                <a:gd name="T13" fmla="*/ 5831 h 37"/>
                <a:gd name="T14" fmla="*/ 6912 w 17"/>
                <a:gd name="T15" fmla="*/ 5831 h 37"/>
                <a:gd name="T16" fmla="*/ 0 w 17"/>
                <a:gd name="T17" fmla="*/ 0 h 37"/>
                <a:gd name="T18" fmla="*/ 21092 w 17"/>
                <a:gd name="T19" fmla="*/ 0 h 37"/>
                <a:gd name="T20" fmla="*/ 32534 w 17"/>
                <a:gd name="T21" fmla="*/ 7110 h 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"/>
                <a:gd name="T34" fmla="*/ 0 h 37"/>
                <a:gd name="T35" fmla="*/ 17 w 17"/>
                <a:gd name="T36" fmla="*/ 37 h 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" h="37">
                  <a:moveTo>
                    <a:pt x="17" y="6"/>
                  </a:moveTo>
                  <a:lnTo>
                    <a:pt x="17" y="26"/>
                  </a:lnTo>
                  <a:cubicBezTo>
                    <a:pt x="17" y="33"/>
                    <a:pt x="11" y="37"/>
                    <a:pt x="5" y="37"/>
                  </a:cubicBezTo>
                  <a:cubicBezTo>
                    <a:pt x="4" y="37"/>
                    <a:pt x="1" y="37"/>
                    <a:pt x="0" y="36"/>
                  </a:cubicBezTo>
                  <a:cubicBezTo>
                    <a:pt x="1" y="34"/>
                    <a:pt x="3" y="32"/>
                    <a:pt x="4" y="32"/>
                  </a:cubicBezTo>
                  <a:cubicBezTo>
                    <a:pt x="6" y="32"/>
                    <a:pt x="8" y="29"/>
                    <a:pt x="8" y="26"/>
                  </a:cubicBezTo>
                  <a:lnTo>
                    <a:pt x="8" y="5"/>
                  </a:lnTo>
                  <a:lnTo>
                    <a:pt x="4" y="5"/>
                  </a:lnTo>
                  <a:cubicBezTo>
                    <a:pt x="2" y="5"/>
                    <a:pt x="0" y="2"/>
                    <a:pt x="0" y="0"/>
                  </a:cubicBezTo>
                  <a:lnTo>
                    <a:pt x="11" y="0"/>
                  </a:lnTo>
                  <a:cubicBezTo>
                    <a:pt x="15" y="0"/>
                    <a:pt x="17" y="3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Freeform 118"/>
            <p:cNvSpPr>
              <a:spLocks noEditPoints="1"/>
            </p:cNvSpPr>
            <p:nvPr/>
          </p:nvSpPr>
          <p:spPr bwMode="auto">
            <a:xfrm flipV="1">
              <a:off x="3875" y="363"/>
              <a:ext cx="39" cy="52"/>
            </a:xfrm>
            <a:custGeom>
              <a:avLst/>
              <a:gdLst>
                <a:gd name="T0" fmla="*/ 46906 w 29"/>
                <a:gd name="T1" fmla="*/ 11276 h 39"/>
                <a:gd name="T2" fmla="*/ 46906 w 29"/>
                <a:gd name="T3" fmla="*/ 29129 h 39"/>
                <a:gd name="T4" fmla="*/ 15554 w 29"/>
                <a:gd name="T5" fmla="*/ 51785 h 39"/>
                <a:gd name="T6" fmla="*/ 0 w 29"/>
                <a:gd name="T7" fmla="*/ 48997 h 39"/>
                <a:gd name="T8" fmla="*/ 6212 w 29"/>
                <a:gd name="T9" fmla="*/ 44231 h 39"/>
                <a:gd name="T10" fmla="*/ 6212 w 29"/>
                <a:gd name="T11" fmla="*/ 44231 h 39"/>
                <a:gd name="T12" fmla="*/ 15109 w 29"/>
                <a:gd name="T13" fmla="*/ 45179 h 39"/>
                <a:gd name="T14" fmla="*/ 34810 w 29"/>
                <a:gd name="T15" fmla="*/ 27561 h 39"/>
                <a:gd name="T16" fmla="*/ 34810 w 29"/>
                <a:gd name="T17" fmla="*/ 0 h 39"/>
                <a:gd name="T18" fmla="*/ 46906 w 29"/>
                <a:gd name="T19" fmla="*/ 11276 h 39"/>
                <a:gd name="T20" fmla="*/ 15109 w 29"/>
                <a:gd name="T21" fmla="*/ 11276 h 39"/>
                <a:gd name="T22" fmla="*/ 15109 w 29"/>
                <a:gd name="T23" fmla="*/ 23967 h 39"/>
                <a:gd name="T24" fmla="*/ 8354 w 29"/>
                <a:gd name="T25" fmla="*/ 30476 h 39"/>
                <a:gd name="T26" fmla="*/ 1 w 29"/>
                <a:gd name="T27" fmla="*/ 23967 h 39"/>
                <a:gd name="T28" fmla="*/ 1 w 29"/>
                <a:gd name="T29" fmla="*/ 0 h 39"/>
                <a:gd name="T30" fmla="*/ 15109 w 29"/>
                <a:gd name="T31" fmla="*/ 11276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"/>
                <a:gd name="T49" fmla="*/ 0 h 39"/>
                <a:gd name="T50" fmla="*/ 29 w 29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" h="39">
                  <a:moveTo>
                    <a:pt x="29" y="8"/>
                  </a:moveTo>
                  <a:lnTo>
                    <a:pt x="29" y="22"/>
                  </a:lnTo>
                  <a:cubicBezTo>
                    <a:pt x="29" y="32"/>
                    <a:pt x="21" y="39"/>
                    <a:pt x="10" y="39"/>
                  </a:cubicBezTo>
                  <a:cubicBezTo>
                    <a:pt x="6" y="39"/>
                    <a:pt x="2" y="38"/>
                    <a:pt x="0" y="37"/>
                  </a:cubicBezTo>
                  <a:cubicBezTo>
                    <a:pt x="0" y="35"/>
                    <a:pt x="2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4"/>
                    <a:pt x="7" y="34"/>
                    <a:pt x="9" y="34"/>
                  </a:cubicBezTo>
                  <a:cubicBezTo>
                    <a:pt x="17" y="34"/>
                    <a:pt x="21" y="30"/>
                    <a:pt x="21" y="21"/>
                  </a:cubicBezTo>
                  <a:lnTo>
                    <a:pt x="21" y="0"/>
                  </a:lnTo>
                  <a:cubicBezTo>
                    <a:pt x="25" y="0"/>
                    <a:pt x="29" y="3"/>
                    <a:pt x="29" y="8"/>
                  </a:cubicBezTo>
                  <a:close/>
                  <a:moveTo>
                    <a:pt x="9" y="8"/>
                  </a:moveTo>
                  <a:lnTo>
                    <a:pt x="9" y="18"/>
                  </a:lnTo>
                  <a:cubicBezTo>
                    <a:pt x="9" y="21"/>
                    <a:pt x="7" y="23"/>
                    <a:pt x="5" y="23"/>
                  </a:cubicBezTo>
                  <a:cubicBezTo>
                    <a:pt x="3" y="23"/>
                    <a:pt x="1" y="21"/>
                    <a:pt x="1" y="18"/>
                  </a:cubicBezTo>
                  <a:lnTo>
                    <a:pt x="1" y="0"/>
                  </a:lnTo>
                  <a:cubicBezTo>
                    <a:pt x="5" y="0"/>
                    <a:pt x="9" y="3"/>
                    <a:pt x="9" y="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Freeform 119"/>
            <p:cNvSpPr>
              <a:spLocks/>
            </p:cNvSpPr>
            <p:nvPr/>
          </p:nvSpPr>
          <p:spPr bwMode="auto">
            <a:xfrm flipV="1">
              <a:off x="3923" y="348"/>
              <a:ext cx="35" cy="67"/>
            </a:xfrm>
            <a:custGeom>
              <a:avLst/>
              <a:gdLst>
                <a:gd name="T0" fmla="*/ 43370 w 26"/>
                <a:gd name="T1" fmla="*/ 42277 h 50"/>
                <a:gd name="T2" fmla="*/ 29465 w 26"/>
                <a:gd name="T3" fmla="*/ 56651 h 50"/>
                <a:gd name="T4" fmla="*/ 13728 w 26"/>
                <a:gd name="T5" fmla="*/ 56651 h 50"/>
                <a:gd name="T6" fmla="*/ 13728 w 26"/>
                <a:gd name="T7" fmla="*/ 75707 h 50"/>
                <a:gd name="T8" fmla="*/ 0 w 26"/>
                <a:gd name="T9" fmla="*/ 62185 h 50"/>
                <a:gd name="T10" fmla="*/ 0 w 26"/>
                <a:gd name="T11" fmla="*/ 49560 h 50"/>
                <a:gd name="T12" fmla="*/ 18480 w 26"/>
                <a:gd name="T13" fmla="*/ 49560 h 50"/>
                <a:gd name="T14" fmla="*/ 29786 w 26"/>
                <a:gd name="T15" fmla="*/ 39135 h 50"/>
                <a:gd name="T16" fmla="*/ 13728 w 26"/>
                <a:gd name="T17" fmla="*/ 9786 h 50"/>
                <a:gd name="T18" fmla="*/ 6320 w 26"/>
                <a:gd name="T19" fmla="*/ 0 h 50"/>
                <a:gd name="T20" fmla="*/ 43370 w 26"/>
                <a:gd name="T21" fmla="*/ 42277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50"/>
                <a:gd name="T35" fmla="*/ 26 w 26"/>
                <a:gd name="T36" fmla="*/ 50 h 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50">
                  <a:moveTo>
                    <a:pt x="26" y="28"/>
                  </a:moveTo>
                  <a:cubicBezTo>
                    <a:pt x="26" y="35"/>
                    <a:pt x="23" y="38"/>
                    <a:pt x="17" y="38"/>
                  </a:cubicBezTo>
                  <a:lnTo>
                    <a:pt x="8" y="38"/>
                  </a:lnTo>
                  <a:lnTo>
                    <a:pt x="8" y="50"/>
                  </a:lnTo>
                  <a:cubicBezTo>
                    <a:pt x="4" y="50"/>
                    <a:pt x="0" y="46"/>
                    <a:pt x="0" y="41"/>
                  </a:cubicBezTo>
                  <a:lnTo>
                    <a:pt x="0" y="33"/>
                  </a:lnTo>
                  <a:lnTo>
                    <a:pt x="11" y="33"/>
                  </a:lnTo>
                  <a:cubicBezTo>
                    <a:pt x="13" y="33"/>
                    <a:pt x="18" y="33"/>
                    <a:pt x="18" y="26"/>
                  </a:cubicBezTo>
                  <a:cubicBezTo>
                    <a:pt x="18" y="17"/>
                    <a:pt x="13" y="10"/>
                    <a:pt x="8" y="7"/>
                  </a:cubicBezTo>
                  <a:cubicBezTo>
                    <a:pt x="5" y="6"/>
                    <a:pt x="4" y="4"/>
                    <a:pt x="4" y="0"/>
                  </a:cubicBezTo>
                  <a:cubicBezTo>
                    <a:pt x="12" y="1"/>
                    <a:pt x="26" y="11"/>
                    <a:pt x="26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Freeform 120"/>
            <p:cNvSpPr>
              <a:spLocks noEditPoints="1"/>
            </p:cNvSpPr>
            <p:nvPr/>
          </p:nvSpPr>
          <p:spPr bwMode="auto">
            <a:xfrm flipV="1">
              <a:off x="3990" y="363"/>
              <a:ext cx="40" cy="52"/>
            </a:xfrm>
            <a:custGeom>
              <a:avLst/>
              <a:gdLst>
                <a:gd name="T0" fmla="*/ 39909 w 30"/>
                <a:gd name="T1" fmla="*/ 11276 h 39"/>
                <a:gd name="T2" fmla="*/ 39909 w 30"/>
                <a:gd name="T3" fmla="*/ 29129 h 39"/>
                <a:gd name="T4" fmla="*/ 15035 w 30"/>
                <a:gd name="T5" fmla="*/ 51785 h 39"/>
                <a:gd name="T6" fmla="*/ 0 w 30"/>
                <a:gd name="T7" fmla="*/ 48997 h 39"/>
                <a:gd name="T8" fmla="*/ 4905 w 30"/>
                <a:gd name="T9" fmla="*/ 44231 h 39"/>
                <a:gd name="T10" fmla="*/ 6540 w 30"/>
                <a:gd name="T11" fmla="*/ 44231 h 39"/>
                <a:gd name="T12" fmla="*/ 12857 w 30"/>
                <a:gd name="T13" fmla="*/ 45179 h 39"/>
                <a:gd name="T14" fmla="*/ 27561 w 30"/>
                <a:gd name="T15" fmla="*/ 27561 h 39"/>
                <a:gd name="T16" fmla="*/ 27561 w 30"/>
                <a:gd name="T17" fmla="*/ 0 h 39"/>
                <a:gd name="T18" fmla="*/ 39909 w 30"/>
                <a:gd name="T19" fmla="*/ 11276 h 39"/>
                <a:gd name="T20" fmla="*/ 12857 w 30"/>
                <a:gd name="T21" fmla="*/ 11276 h 39"/>
                <a:gd name="T22" fmla="*/ 12857 w 30"/>
                <a:gd name="T23" fmla="*/ 23967 h 39"/>
                <a:gd name="T24" fmla="*/ 8457 w 30"/>
                <a:gd name="T25" fmla="*/ 30476 h 39"/>
                <a:gd name="T26" fmla="*/ 2759 w 30"/>
                <a:gd name="T27" fmla="*/ 23967 h 39"/>
                <a:gd name="T28" fmla="*/ 2759 w 30"/>
                <a:gd name="T29" fmla="*/ 0 h 39"/>
                <a:gd name="T30" fmla="*/ 12857 w 30"/>
                <a:gd name="T31" fmla="*/ 11276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"/>
                <a:gd name="T49" fmla="*/ 0 h 39"/>
                <a:gd name="T50" fmla="*/ 30 w 30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" h="39">
                  <a:moveTo>
                    <a:pt x="30" y="8"/>
                  </a:moveTo>
                  <a:lnTo>
                    <a:pt x="30" y="22"/>
                  </a:lnTo>
                  <a:cubicBezTo>
                    <a:pt x="30" y="32"/>
                    <a:pt x="22" y="39"/>
                    <a:pt x="11" y="39"/>
                  </a:cubicBezTo>
                  <a:cubicBezTo>
                    <a:pt x="7" y="39"/>
                    <a:pt x="3" y="38"/>
                    <a:pt x="0" y="37"/>
                  </a:cubicBezTo>
                  <a:cubicBezTo>
                    <a:pt x="1" y="35"/>
                    <a:pt x="3" y="33"/>
                    <a:pt x="4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7" y="34"/>
                    <a:pt x="8" y="34"/>
                    <a:pt x="10" y="34"/>
                  </a:cubicBezTo>
                  <a:cubicBezTo>
                    <a:pt x="18" y="34"/>
                    <a:pt x="21" y="30"/>
                    <a:pt x="21" y="21"/>
                  </a:cubicBezTo>
                  <a:lnTo>
                    <a:pt x="21" y="0"/>
                  </a:lnTo>
                  <a:cubicBezTo>
                    <a:pt x="26" y="0"/>
                    <a:pt x="30" y="3"/>
                    <a:pt x="30" y="8"/>
                  </a:cubicBezTo>
                  <a:close/>
                  <a:moveTo>
                    <a:pt x="10" y="8"/>
                  </a:moveTo>
                  <a:lnTo>
                    <a:pt x="10" y="18"/>
                  </a:lnTo>
                  <a:cubicBezTo>
                    <a:pt x="10" y="21"/>
                    <a:pt x="8" y="23"/>
                    <a:pt x="6" y="23"/>
                  </a:cubicBezTo>
                  <a:cubicBezTo>
                    <a:pt x="4" y="23"/>
                    <a:pt x="2" y="21"/>
                    <a:pt x="2" y="18"/>
                  </a:cubicBezTo>
                  <a:lnTo>
                    <a:pt x="2" y="0"/>
                  </a:lnTo>
                  <a:cubicBezTo>
                    <a:pt x="6" y="0"/>
                    <a:pt x="10" y="3"/>
                    <a:pt x="10" y="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Freeform 121"/>
            <p:cNvSpPr>
              <a:spLocks/>
            </p:cNvSpPr>
            <p:nvPr/>
          </p:nvSpPr>
          <p:spPr bwMode="auto">
            <a:xfrm flipV="1">
              <a:off x="4039" y="363"/>
              <a:ext cx="42" cy="51"/>
            </a:xfrm>
            <a:custGeom>
              <a:avLst/>
              <a:gdLst>
                <a:gd name="T0" fmla="*/ 28215 w 32"/>
                <a:gd name="T1" fmla="*/ 36619 h 38"/>
                <a:gd name="T2" fmla="*/ 16295 w 32"/>
                <a:gd name="T3" fmla="*/ 58838 h 38"/>
                <a:gd name="T4" fmla="*/ 9459 w 32"/>
                <a:gd name="T5" fmla="*/ 55500 h 38"/>
                <a:gd name="T6" fmla="*/ 13578 w 32"/>
                <a:gd name="T7" fmla="*/ 51197 h 38"/>
                <a:gd name="T8" fmla="*/ 14645 w 32"/>
                <a:gd name="T9" fmla="*/ 51197 h 38"/>
                <a:gd name="T10" fmla="*/ 15281 w 32"/>
                <a:gd name="T11" fmla="*/ 51197 h 38"/>
                <a:gd name="T12" fmla="*/ 20181 w 32"/>
                <a:gd name="T13" fmla="*/ 34738 h 38"/>
                <a:gd name="T14" fmla="*/ 11158 w 32"/>
                <a:gd name="T15" fmla="*/ 7502 h 38"/>
                <a:gd name="T16" fmla="*/ 9459 w 32"/>
                <a:gd name="T17" fmla="*/ 7502 h 38"/>
                <a:gd name="T18" fmla="*/ 7207 w 32"/>
                <a:gd name="T19" fmla="*/ 58838 h 38"/>
                <a:gd name="T20" fmla="*/ 0 w 32"/>
                <a:gd name="T21" fmla="*/ 49147 h 38"/>
                <a:gd name="T22" fmla="*/ 0 w 32"/>
                <a:gd name="T23" fmla="*/ 46622 h 38"/>
                <a:gd name="T24" fmla="*/ 3760 w 32"/>
                <a:gd name="T25" fmla="*/ 0 h 38"/>
                <a:gd name="T26" fmla="*/ 8501 w 32"/>
                <a:gd name="T27" fmla="*/ 0 h 38"/>
                <a:gd name="T28" fmla="*/ 28215 w 32"/>
                <a:gd name="T29" fmla="*/ 36619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38"/>
                <a:gd name="T47" fmla="*/ 32 w 32"/>
                <a:gd name="T48" fmla="*/ 38 h 3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38">
                  <a:moveTo>
                    <a:pt x="32" y="23"/>
                  </a:moveTo>
                  <a:cubicBezTo>
                    <a:pt x="32" y="32"/>
                    <a:pt x="26" y="38"/>
                    <a:pt x="18" y="38"/>
                  </a:cubicBezTo>
                  <a:cubicBezTo>
                    <a:pt x="17" y="38"/>
                    <a:pt x="13" y="38"/>
                    <a:pt x="11" y="36"/>
                  </a:cubicBezTo>
                  <a:cubicBezTo>
                    <a:pt x="12" y="34"/>
                    <a:pt x="13" y="33"/>
                    <a:pt x="15" y="33"/>
                  </a:cubicBezTo>
                  <a:cubicBezTo>
                    <a:pt x="15" y="33"/>
                    <a:pt x="16" y="33"/>
                    <a:pt x="16" y="33"/>
                  </a:cubicBezTo>
                  <a:cubicBezTo>
                    <a:pt x="16" y="33"/>
                    <a:pt x="17" y="33"/>
                    <a:pt x="17" y="33"/>
                  </a:cubicBezTo>
                  <a:cubicBezTo>
                    <a:pt x="20" y="33"/>
                    <a:pt x="23" y="29"/>
                    <a:pt x="23" y="22"/>
                  </a:cubicBezTo>
                  <a:cubicBezTo>
                    <a:pt x="23" y="13"/>
                    <a:pt x="18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lnTo>
                    <a:pt x="8" y="38"/>
                  </a:lnTo>
                  <a:cubicBezTo>
                    <a:pt x="3" y="38"/>
                    <a:pt x="0" y="34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4" y="0"/>
                  </a:lnTo>
                  <a:cubicBezTo>
                    <a:pt x="6" y="0"/>
                    <a:pt x="8" y="0"/>
                    <a:pt x="9" y="0"/>
                  </a:cubicBezTo>
                  <a:cubicBezTo>
                    <a:pt x="25" y="0"/>
                    <a:pt x="32" y="11"/>
                    <a:pt x="32" y="23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Freeform 122"/>
            <p:cNvSpPr>
              <a:spLocks/>
            </p:cNvSpPr>
            <p:nvPr/>
          </p:nvSpPr>
          <p:spPr bwMode="auto">
            <a:xfrm flipV="1">
              <a:off x="4089" y="348"/>
              <a:ext cx="36" cy="67"/>
            </a:xfrm>
            <a:custGeom>
              <a:avLst/>
              <a:gdLst>
                <a:gd name="T0" fmla="*/ 35639 w 27"/>
                <a:gd name="T1" fmla="*/ 42277 h 50"/>
                <a:gd name="T2" fmla="*/ 23967 w 27"/>
                <a:gd name="T3" fmla="*/ 56651 h 50"/>
                <a:gd name="T4" fmla="*/ 11627 w 27"/>
                <a:gd name="T5" fmla="*/ 56651 h 50"/>
                <a:gd name="T6" fmla="*/ 11627 w 27"/>
                <a:gd name="T7" fmla="*/ 75707 h 50"/>
                <a:gd name="T8" fmla="*/ 0 w 27"/>
                <a:gd name="T9" fmla="*/ 62185 h 50"/>
                <a:gd name="T10" fmla="*/ 0 w 27"/>
                <a:gd name="T11" fmla="*/ 49560 h 50"/>
                <a:gd name="T12" fmla="*/ 15035 w 27"/>
                <a:gd name="T13" fmla="*/ 49560 h 50"/>
                <a:gd name="T14" fmla="*/ 23967 w 27"/>
                <a:gd name="T15" fmla="*/ 39135 h 50"/>
                <a:gd name="T16" fmla="*/ 11627 w 27"/>
                <a:gd name="T17" fmla="*/ 9786 h 50"/>
                <a:gd name="T18" fmla="*/ 4905 w 27"/>
                <a:gd name="T19" fmla="*/ 0 h 50"/>
                <a:gd name="T20" fmla="*/ 35639 w 27"/>
                <a:gd name="T21" fmla="*/ 42277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"/>
                <a:gd name="T34" fmla="*/ 0 h 50"/>
                <a:gd name="T35" fmla="*/ 27 w 27"/>
                <a:gd name="T36" fmla="*/ 50 h 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" h="50">
                  <a:moveTo>
                    <a:pt x="27" y="28"/>
                  </a:moveTo>
                  <a:cubicBezTo>
                    <a:pt x="27" y="35"/>
                    <a:pt x="23" y="38"/>
                    <a:pt x="18" y="38"/>
                  </a:cubicBezTo>
                  <a:lnTo>
                    <a:pt x="9" y="38"/>
                  </a:lnTo>
                  <a:lnTo>
                    <a:pt x="9" y="50"/>
                  </a:lnTo>
                  <a:cubicBezTo>
                    <a:pt x="5" y="50"/>
                    <a:pt x="0" y="46"/>
                    <a:pt x="0" y="41"/>
                  </a:cubicBezTo>
                  <a:lnTo>
                    <a:pt x="0" y="33"/>
                  </a:lnTo>
                  <a:lnTo>
                    <a:pt x="11" y="33"/>
                  </a:lnTo>
                  <a:cubicBezTo>
                    <a:pt x="14" y="33"/>
                    <a:pt x="18" y="33"/>
                    <a:pt x="18" y="26"/>
                  </a:cubicBezTo>
                  <a:cubicBezTo>
                    <a:pt x="18" y="17"/>
                    <a:pt x="13" y="10"/>
                    <a:pt x="9" y="7"/>
                  </a:cubicBezTo>
                  <a:cubicBezTo>
                    <a:pt x="6" y="6"/>
                    <a:pt x="4" y="4"/>
                    <a:pt x="4" y="0"/>
                  </a:cubicBezTo>
                  <a:cubicBezTo>
                    <a:pt x="13" y="1"/>
                    <a:pt x="27" y="11"/>
                    <a:pt x="27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Freeform 123"/>
            <p:cNvSpPr>
              <a:spLocks/>
            </p:cNvSpPr>
            <p:nvPr/>
          </p:nvSpPr>
          <p:spPr bwMode="auto">
            <a:xfrm flipV="1">
              <a:off x="4134" y="363"/>
              <a:ext cx="12" cy="52"/>
            </a:xfrm>
            <a:custGeom>
              <a:avLst/>
              <a:gdLst>
                <a:gd name="T0" fmla="*/ 11627 w 9"/>
                <a:gd name="T1" fmla="*/ 11276 h 39"/>
                <a:gd name="T2" fmla="*/ 11627 w 9"/>
                <a:gd name="T3" fmla="*/ 45179 h 39"/>
                <a:gd name="T4" fmla="*/ 6540 w 9"/>
                <a:gd name="T5" fmla="*/ 51785 h 39"/>
                <a:gd name="T6" fmla="*/ 0 w 9"/>
                <a:gd name="T7" fmla="*/ 45179 h 39"/>
                <a:gd name="T8" fmla="*/ 0 w 9"/>
                <a:gd name="T9" fmla="*/ 0 h 39"/>
                <a:gd name="T10" fmla="*/ 11627 w 9"/>
                <a:gd name="T11" fmla="*/ 11276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39"/>
                <a:gd name="T20" fmla="*/ 9 w 9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39">
                  <a:moveTo>
                    <a:pt x="9" y="8"/>
                  </a:moveTo>
                  <a:lnTo>
                    <a:pt x="9" y="34"/>
                  </a:lnTo>
                  <a:cubicBezTo>
                    <a:pt x="9" y="37"/>
                    <a:pt x="7" y="39"/>
                    <a:pt x="5" y="39"/>
                  </a:cubicBezTo>
                  <a:cubicBezTo>
                    <a:pt x="2" y="39"/>
                    <a:pt x="0" y="37"/>
                    <a:pt x="0" y="34"/>
                  </a:cubicBezTo>
                  <a:lnTo>
                    <a:pt x="0" y="0"/>
                  </a:lnTo>
                  <a:cubicBezTo>
                    <a:pt x="6" y="0"/>
                    <a:pt x="9" y="5"/>
                    <a:pt x="9" y="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Freeform 124"/>
            <p:cNvSpPr>
              <a:spLocks/>
            </p:cNvSpPr>
            <p:nvPr/>
          </p:nvSpPr>
          <p:spPr bwMode="auto">
            <a:xfrm flipV="1">
              <a:off x="4154" y="364"/>
              <a:ext cx="46" cy="66"/>
            </a:xfrm>
            <a:custGeom>
              <a:avLst/>
              <a:gdLst>
                <a:gd name="T0" fmla="*/ 64729 w 34"/>
                <a:gd name="T1" fmla="*/ 59488 h 49"/>
                <a:gd name="T2" fmla="*/ 36761 w 34"/>
                <a:gd name="T3" fmla="*/ 84254 h 49"/>
                <a:gd name="T4" fmla="*/ 0 w 34"/>
                <a:gd name="T5" fmla="*/ 84254 h 49"/>
                <a:gd name="T6" fmla="*/ 9352 w 34"/>
                <a:gd name="T7" fmla="*/ 74395 h 49"/>
                <a:gd name="T8" fmla="*/ 15590 w 34"/>
                <a:gd name="T9" fmla="*/ 74395 h 49"/>
                <a:gd name="T10" fmla="*/ 5109 w 34"/>
                <a:gd name="T11" fmla="*/ 55233 h 49"/>
                <a:gd name="T12" fmla="*/ 5109 w 34"/>
                <a:gd name="T13" fmla="*/ 0 h 49"/>
                <a:gd name="T14" fmla="*/ 21092 w 34"/>
                <a:gd name="T15" fmla="*/ 13977 h 49"/>
                <a:gd name="T16" fmla="*/ 21092 w 34"/>
                <a:gd name="T17" fmla="*/ 58799 h 49"/>
                <a:gd name="T18" fmla="*/ 32534 w 34"/>
                <a:gd name="T19" fmla="*/ 74395 h 49"/>
                <a:gd name="T20" fmla="*/ 47843 w 34"/>
                <a:gd name="T21" fmla="*/ 58799 h 49"/>
                <a:gd name="T22" fmla="*/ 32916 w 34"/>
                <a:gd name="T23" fmla="*/ 32789 h 49"/>
                <a:gd name="T24" fmla="*/ 27171 w 34"/>
                <a:gd name="T25" fmla="*/ 22304 h 49"/>
                <a:gd name="T26" fmla="*/ 27171 w 34"/>
                <a:gd name="T27" fmla="*/ 22304 h 49"/>
                <a:gd name="T28" fmla="*/ 64729 w 34"/>
                <a:gd name="T29" fmla="*/ 59488 h 4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49"/>
                <a:gd name="T47" fmla="*/ 34 w 34"/>
                <a:gd name="T48" fmla="*/ 49 h 4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49">
                  <a:moveTo>
                    <a:pt x="34" y="35"/>
                  </a:moveTo>
                  <a:cubicBezTo>
                    <a:pt x="34" y="43"/>
                    <a:pt x="28" y="49"/>
                    <a:pt x="19" y="49"/>
                  </a:cubicBezTo>
                  <a:lnTo>
                    <a:pt x="0" y="49"/>
                  </a:lnTo>
                  <a:cubicBezTo>
                    <a:pt x="0" y="47"/>
                    <a:pt x="2" y="44"/>
                    <a:pt x="5" y="44"/>
                  </a:cubicBezTo>
                  <a:lnTo>
                    <a:pt x="8" y="44"/>
                  </a:lnTo>
                  <a:cubicBezTo>
                    <a:pt x="5" y="43"/>
                    <a:pt x="3" y="39"/>
                    <a:pt x="3" y="33"/>
                  </a:cubicBezTo>
                  <a:lnTo>
                    <a:pt x="3" y="0"/>
                  </a:lnTo>
                  <a:cubicBezTo>
                    <a:pt x="8" y="0"/>
                    <a:pt x="11" y="4"/>
                    <a:pt x="11" y="8"/>
                  </a:cubicBezTo>
                  <a:lnTo>
                    <a:pt x="11" y="34"/>
                  </a:lnTo>
                  <a:cubicBezTo>
                    <a:pt x="11" y="42"/>
                    <a:pt x="14" y="44"/>
                    <a:pt x="17" y="44"/>
                  </a:cubicBezTo>
                  <a:cubicBezTo>
                    <a:pt x="21" y="44"/>
                    <a:pt x="25" y="41"/>
                    <a:pt x="25" y="34"/>
                  </a:cubicBezTo>
                  <a:cubicBezTo>
                    <a:pt x="25" y="25"/>
                    <a:pt x="21" y="21"/>
                    <a:pt x="18" y="19"/>
                  </a:cubicBezTo>
                  <a:cubicBezTo>
                    <a:pt x="15" y="18"/>
                    <a:pt x="14" y="16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3" y="14"/>
                    <a:pt x="34" y="22"/>
                    <a:pt x="34" y="3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Freeform 125"/>
            <p:cNvSpPr>
              <a:spLocks/>
            </p:cNvSpPr>
            <p:nvPr/>
          </p:nvSpPr>
          <p:spPr bwMode="auto">
            <a:xfrm flipV="1">
              <a:off x="4209" y="363"/>
              <a:ext cx="41" cy="51"/>
            </a:xfrm>
            <a:custGeom>
              <a:avLst/>
              <a:gdLst>
                <a:gd name="T0" fmla="*/ 33320 w 31"/>
                <a:gd name="T1" fmla="*/ 30812 h 38"/>
                <a:gd name="T2" fmla="*/ 15995 w 31"/>
                <a:gd name="T3" fmla="*/ 58838 h 38"/>
                <a:gd name="T4" fmla="*/ 0 w 31"/>
                <a:gd name="T5" fmla="*/ 36619 h 38"/>
                <a:gd name="T6" fmla="*/ 9144 w 31"/>
                <a:gd name="T7" fmla="*/ 18135 h 38"/>
                <a:gd name="T8" fmla="*/ 10015 w 31"/>
                <a:gd name="T9" fmla="*/ 18135 h 38"/>
                <a:gd name="T10" fmla="*/ 13349 w 31"/>
                <a:gd name="T11" fmla="*/ 22958 h 38"/>
                <a:gd name="T12" fmla="*/ 9144 w 31"/>
                <a:gd name="T13" fmla="*/ 37800 h 38"/>
                <a:gd name="T14" fmla="*/ 15995 w 31"/>
                <a:gd name="T15" fmla="*/ 51197 h 38"/>
                <a:gd name="T16" fmla="*/ 23350 w 31"/>
                <a:gd name="T17" fmla="*/ 30812 h 38"/>
                <a:gd name="T18" fmla="*/ 13246 w 31"/>
                <a:gd name="T19" fmla="*/ 7502 h 38"/>
                <a:gd name="T20" fmla="*/ 7572 w 31"/>
                <a:gd name="T21" fmla="*/ 9497 h 38"/>
                <a:gd name="T22" fmla="*/ 6914 w 31"/>
                <a:gd name="T23" fmla="*/ 9497 h 38"/>
                <a:gd name="T24" fmla="*/ 2475 w 31"/>
                <a:gd name="T25" fmla="*/ 4165 h 38"/>
                <a:gd name="T26" fmla="*/ 13349 w 31"/>
                <a:gd name="T27" fmla="*/ 0 h 38"/>
                <a:gd name="T28" fmla="*/ 33320 w 31"/>
                <a:gd name="T29" fmla="*/ 30812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38"/>
                <a:gd name="T47" fmla="*/ 31 w 31"/>
                <a:gd name="T48" fmla="*/ 38 h 3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38">
                  <a:moveTo>
                    <a:pt x="31" y="20"/>
                  </a:moveTo>
                  <a:cubicBezTo>
                    <a:pt x="31" y="31"/>
                    <a:pt x="26" y="38"/>
                    <a:pt x="15" y="38"/>
                  </a:cubicBezTo>
                  <a:cubicBezTo>
                    <a:pt x="5" y="38"/>
                    <a:pt x="0" y="32"/>
                    <a:pt x="0" y="23"/>
                  </a:cubicBezTo>
                  <a:cubicBezTo>
                    <a:pt x="0" y="18"/>
                    <a:pt x="4" y="13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10" y="12"/>
                    <a:pt x="12" y="13"/>
                    <a:pt x="13" y="15"/>
                  </a:cubicBezTo>
                  <a:cubicBezTo>
                    <a:pt x="10" y="16"/>
                    <a:pt x="8" y="19"/>
                    <a:pt x="8" y="24"/>
                  </a:cubicBezTo>
                  <a:cubicBezTo>
                    <a:pt x="8" y="31"/>
                    <a:pt x="11" y="33"/>
                    <a:pt x="15" y="33"/>
                  </a:cubicBezTo>
                  <a:cubicBezTo>
                    <a:pt x="18" y="33"/>
                    <a:pt x="22" y="29"/>
                    <a:pt x="22" y="20"/>
                  </a:cubicBezTo>
                  <a:cubicBezTo>
                    <a:pt x="22" y="11"/>
                    <a:pt x="18" y="5"/>
                    <a:pt x="12" y="5"/>
                  </a:cubicBezTo>
                  <a:cubicBezTo>
                    <a:pt x="10" y="5"/>
                    <a:pt x="9" y="5"/>
                    <a:pt x="7" y="6"/>
                  </a:cubicBezTo>
                  <a:cubicBezTo>
                    <a:pt x="7" y="6"/>
                    <a:pt x="7" y="6"/>
                    <a:pt x="6" y="6"/>
                  </a:cubicBezTo>
                  <a:cubicBezTo>
                    <a:pt x="5" y="6"/>
                    <a:pt x="3" y="5"/>
                    <a:pt x="2" y="3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23" y="0"/>
                    <a:pt x="31" y="7"/>
                    <a:pt x="31" y="2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" name="Freeform 126"/>
            <p:cNvSpPr>
              <a:spLocks noEditPoints="1"/>
            </p:cNvSpPr>
            <p:nvPr/>
          </p:nvSpPr>
          <p:spPr bwMode="auto">
            <a:xfrm flipV="1">
              <a:off x="4259" y="363"/>
              <a:ext cx="39" cy="52"/>
            </a:xfrm>
            <a:custGeom>
              <a:avLst/>
              <a:gdLst>
                <a:gd name="T0" fmla="*/ 46906 w 29"/>
                <a:gd name="T1" fmla="*/ 11276 h 39"/>
                <a:gd name="T2" fmla="*/ 46906 w 29"/>
                <a:gd name="T3" fmla="*/ 29129 h 39"/>
                <a:gd name="T4" fmla="*/ 17974 w 29"/>
                <a:gd name="T5" fmla="*/ 51785 h 39"/>
                <a:gd name="T6" fmla="*/ 0 w 29"/>
                <a:gd name="T7" fmla="*/ 48997 h 39"/>
                <a:gd name="T8" fmla="*/ 6212 w 29"/>
                <a:gd name="T9" fmla="*/ 44231 h 39"/>
                <a:gd name="T10" fmla="*/ 6212 w 29"/>
                <a:gd name="T11" fmla="*/ 44231 h 39"/>
                <a:gd name="T12" fmla="*/ 15109 w 29"/>
                <a:gd name="T13" fmla="*/ 45179 h 39"/>
                <a:gd name="T14" fmla="*/ 34810 w 29"/>
                <a:gd name="T15" fmla="*/ 27561 h 39"/>
                <a:gd name="T16" fmla="*/ 34810 w 29"/>
                <a:gd name="T17" fmla="*/ 0 h 39"/>
                <a:gd name="T18" fmla="*/ 46906 w 29"/>
                <a:gd name="T19" fmla="*/ 11276 h 39"/>
                <a:gd name="T20" fmla="*/ 15109 w 29"/>
                <a:gd name="T21" fmla="*/ 11276 h 39"/>
                <a:gd name="T22" fmla="*/ 15109 w 29"/>
                <a:gd name="T23" fmla="*/ 23967 h 39"/>
                <a:gd name="T24" fmla="*/ 8354 w 29"/>
                <a:gd name="T25" fmla="*/ 30476 h 39"/>
                <a:gd name="T26" fmla="*/ 1 w 29"/>
                <a:gd name="T27" fmla="*/ 23967 h 39"/>
                <a:gd name="T28" fmla="*/ 1 w 29"/>
                <a:gd name="T29" fmla="*/ 0 h 39"/>
                <a:gd name="T30" fmla="*/ 15109 w 29"/>
                <a:gd name="T31" fmla="*/ 11276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"/>
                <a:gd name="T49" fmla="*/ 0 h 39"/>
                <a:gd name="T50" fmla="*/ 29 w 29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" h="39">
                  <a:moveTo>
                    <a:pt x="29" y="8"/>
                  </a:moveTo>
                  <a:lnTo>
                    <a:pt x="29" y="22"/>
                  </a:lnTo>
                  <a:cubicBezTo>
                    <a:pt x="29" y="32"/>
                    <a:pt x="21" y="39"/>
                    <a:pt x="11" y="39"/>
                  </a:cubicBezTo>
                  <a:cubicBezTo>
                    <a:pt x="6" y="39"/>
                    <a:pt x="2" y="38"/>
                    <a:pt x="0" y="37"/>
                  </a:cubicBezTo>
                  <a:cubicBezTo>
                    <a:pt x="0" y="35"/>
                    <a:pt x="2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4"/>
                    <a:pt x="7" y="34"/>
                    <a:pt x="9" y="34"/>
                  </a:cubicBezTo>
                  <a:cubicBezTo>
                    <a:pt x="17" y="34"/>
                    <a:pt x="21" y="30"/>
                    <a:pt x="21" y="21"/>
                  </a:cubicBezTo>
                  <a:lnTo>
                    <a:pt x="21" y="0"/>
                  </a:lnTo>
                  <a:cubicBezTo>
                    <a:pt x="25" y="0"/>
                    <a:pt x="29" y="3"/>
                    <a:pt x="29" y="8"/>
                  </a:cubicBezTo>
                  <a:close/>
                  <a:moveTo>
                    <a:pt x="9" y="8"/>
                  </a:moveTo>
                  <a:lnTo>
                    <a:pt x="9" y="18"/>
                  </a:lnTo>
                  <a:cubicBezTo>
                    <a:pt x="9" y="21"/>
                    <a:pt x="7" y="23"/>
                    <a:pt x="5" y="23"/>
                  </a:cubicBezTo>
                  <a:cubicBezTo>
                    <a:pt x="3" y="23"/>
                    <a:pt x="1" y="21"/>
                    <a:pt x="1" y="18"/>
                  </a:cubicBezTo>
                  <a:lnTo>
                    <a:pt x="1" y="0"/>
                  </a:lnTo>
                  <a:cubicBezTo>
                    <a:pt x="5" y="0"/>
                    <a:pt x="9" y="3"/>
                    <a:pt x="9" y="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Freeform 127"/>
            <p:cNvSpPr>
              <a:spLocks/>
            </p:cNvSpPr>
            <p:nvPr/>
          </p:nvSpPr>
          <p:spPr bwMode="auto">
            <a:xfrm flipV="1">
              <a:off x="3764" y="675"/>
              <a:ext cx="38" cy="41"/>
            </a:xfrm>
            <a:custGeom>
              <a:avLst/>
              <a:gdLst>
                <a:gd name="T0" fmla="*/ 25097 w 29"/>
                <a:gd name="T1" fmla="*/ 6914 h 31"/>
                <a:gd name="T2" fmla="*/ 25097 w 29"/>
                <a:gd name="T3" fmla="*/ 19881 h 31"/>
                <a:gd name="T4" fmla="*/ 12076 w 29"/>
                <a:gd name="T5" fmla="*/ 33320 h 31"/>
                <a:gd name="T6" fmla="*/ 2792 w 29"/>
                <a:gd name="T7" fmla="*/ 30882 h 31"/>
                <a:gd name="T8" fmla="*/ 4793 w 29"/>
                <a:gd name="T9" fmla="*/ 29402 h 31"/>
                <a:gd name="T10" fmla="*/ 4793 w 29"/>
                <a:gd name="T11" fmla="*/ 29402 h 31"/>
                <a:gd name="T12" fmla="*/ 4793 w 29"/>
                <a:gd name="T13" fmla="*/ 5725 h 31"/>
                <a:gd name="T14" fmla="*/ 2792 w 29"/>
                <a:gd name="T15" fmla="*/ 2475 h 31"/>
                <a:gd name="T16" fmla="*/ 2131 w 29"/>
                <a:gd name="T17" fmla="*/ 2475 h 31"/>
                <a:gd name="T18" fmla="*/ 2131 w 29"/>
                <a:gd name="T19" fmla="*/ 3273 h 31"/>
                <a:gd name="T20" fmla="*/ 0 w 29"/>
                <a:gd name="T21" fmla="*/ 1 h 31"/>
                <a:gd name="T22" fmla="*/ 2792 w 29"/>
                <a:gd name="T23" fmla="*/ 0 h 31"/>
                <a:gd name="T24" fmla="*/ 8229 w 29"/>
                <a:gd name="T25" fmla="*/ 6914 h 31"/>
                <a:gd name="T26" fmla="*/ 8229 w 29"/>
                <a:gd name="T27" fmla="*/ 30644 h 31"/>
                <a:gd name="T28" fmla="*/ 11155 w 29"/>
                <a:gd name="T29" fmla="*/ 30882 h 31"/>
                <a:gd name="T30" fmla="*/ 20735 w 29"/>
                <a:gd name="T31" fmla="*/ 19881 h 31"/>
                <a:gd name="T32" fmla="*/ 20735 w 29"/>
                <a:gd name="T33" fmla="*/ 0 h 31"/>
                <a:gd name="T34" fmla="*/ 25097 w 29"/>
                <a:gd name="T35" fmla="*/ 6914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6"/>
                  </a:moveTo>
                  <a:lnTo>
                    <a:pt x="29" y="18"/>
                  </a:lnTo>
                  <a:cubicBezTo>
                    <a:pt x="29" y="26"/>
                    <a:pt x="22" y="31"/>
                    <a:pt x="14" y="31"/>
                  </a:cubicBezTo>
                  <a:cubicBezTo>
                    <a:pt x="10" y="31"/>
                    <a:pt x="6" y="30"/>
                    <a:pt x="3" y="29"/>
                  </a:cubicBezTo>
                  <a:cubicBezTo>
                    <a:pt x="3" y="28"/>
                    <a:pt x="4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5"/>
                  </a:ln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8" y="0"/>
                    <a:pt x="9" y="2"/>
                    <a:pt x="9" y="6"/>
                  </a:cubicBezTo>
                  <a:lnTo>
                    <a:pt x="9" y="28"/>
                  </a:lnTo>
                  <a:cubicBezTo>
                    <a:pt x="10" y="29"/>
                    <a:pt x="12" y="29"/>
                    <a:pt x="13" y="29"/>
                  </a:cubicBezTo>
                  <a:cubicBezTo>
                    <a:pt x="19" y="29"/>
                    <a:pt x="24" y="25"/>
                    <a:pt x="24" y="18"/>
                  </a:cubicBezTo>
                  <a:lnTo>
                    <a:pt x="24" y="0"/>
                  </a:lnTo>
                  <a:cubicBezTo>
                    <a:pt x="28" y="0"/>
                    <a:pt x="29" y="2"/>
                    <a:pt x="29" y="6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5" name="Freeform 128"/>
            <p:cNvSpPr>
              <a:spLocks/>
            </p:cNvSpPr>
            <p:nvPr/>
          </p:nvSpPr>
          <p:spPr bwMode="auto">
            <a:xfrm flipV="1">
              <a:off x="3810" y="675"/>
              <a:ext cx="29" cy="41"/>
            </a:xfrm>
            <a:custGeom>
              <a:avLst/>
              <a:gdLst>
                <a:gd name="T0" fmla="*/ 21975 w 22"/>
                <a:gd name="T1" fmla="*/ 5725 h 31"/>
                <a:gd name="T2" fmla="*/ 21975 w 22"/>
                <a:gd name="T3" fmla="*/ 19881 h 31"/>
                <a:gd name="T4" fmla="*/ 8559 w 22"/>
                <a:gd name="T5" fmla="*/ 33320 h 31"/>
                <a:gd name="T6" fmla="*/ 0 w 22"/>
                <a:gd name="T7" fmla="*/ 30882 h 31"/>
                <a:gd name="T8" fmla="*/ 2353 w 22"/>
                <a:gd name="T9" fmla="*/ 30644 h 31"/>
                <a:gd name="T10" fmla="*/ 3102 w 22"/>
                <a:gd name="T11" fmla="*/ 30644 h 31"/>
                <a:gd name="T12" fmla="*/ 7105 w 22"/>
                <a:gd name="T13" fmla="*/ 30882 h 31"/>
                <a:gd name="T14" fmla="*/ 16671 w 22"/>
                <a:gd name="T15" fmla="*/ 17655 h 31"/>
                <a:gd name="T16" fmla="*/ 16671 w 22"/>
                <a:gd name="T17" fmla="*/ 0 h 31"/>
                <a:gd name="T18" fmla="*/ 21975 w 22"/>
                <a:gd name="T19" fmla="*/ 5725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31"/>
                <a:gd name="T32" fmla="*/ 22 w 22"/>
                <a:gd name="T33" fmla="*/ 31 h 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31">
                  <a:moveTo>
                    <a:pt x="22" y="5"/>
                  </a:moveTo>
                  <a:lnTo>
                    <a:pt x="22" y="18"/>
                  </a:lnTo>
                  <a:cubicBezTo>
                    <a:pt x="22" y="27"/>
                    <a:pt x="16" y="31"/>
                    <a:pt x="8" y="31"/>
                  </a:cubicBezTo>
                  <a:cubicBezTo>
                    <a:pt x="5" y="31"/>
                    <a:pt x="1" y="30"/>
                    <a:pt x="0" y="29"/>
                  </a:cubicBezTo>
                  <a:cubicBezTo>
                    <a:pt x="0" y="28"/>
                    <a:pt x="1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4" y="28"/>
                    <a:pt x="5" y="29"/>
                    <a:pt x="7" y="29"/>
                  </a:cubicBezTo>
                  <a:cubicBezTo>
                    <a:pt x="14" y="29"/>
                    <a:pt x="17" y="24"/>
                    <a:pt x="17" y="17"/>
                  </a:cubicBezTo>
                  <a:lnTo>
                    <a:pt x="17" y="0"/>
                  </a:lnTo>
                  <a:cubicBezTo>
                    <a:pt x="19" y="0"/>
                    <a:pt x="22" y="1"/>
                    <a:pt x="22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6" name="Freeform 129"/>
            <p:cNvSpPr>
              <a:spLocks/>
            </p:cNvSpPr>
            <p:nvPr/>
          </p:nvSpPr>
          <p:spPr bwMode="auto">
            <a:xfrm flipV="1">
              <a:off x="3850" y="675"/>
              <a:ext cx="5" cy="41"/>
            </a:xfrm>
            <a:custGeom>
              <a:avLst/>
              <a:gdLst>
                <a:gd name="T0" fmla="*/ 890 w 4"/>
                <a:gd name="T1" fmla="*/ 5725 h 31"/>
                <a:gd name="T2" fmla="*/ 890 w 4"/>
                <a:gd name="T3" fmla="*/ 30644 h 31"/>
                <a:gd name="T4" fmla="*/ 570 w 4"/>
                <a:gd name="T5" fmla="*/ 33320 h 31"/>
                <a:gd name="T6" fmla="*/ 0 w 4"/>
                <a:gd name="T7" fmla="*/ 30644 h 31"/>
                <a:gd name="T8" fmla="*/ 0 w 4"/>
                <a:gd name="T9" fmla="*/ 0 h 31"/>
                <a:gd name="T10" fmla="*/ 890 w 4"/>
                <a:gd name="T11" fmla="*/ 5725 h 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1"/>
                <a:gd name="T20" fmla="*/ 4 w 4"/>
                <a:gd name="T21" fmla="*/ 31 h 3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1">
                  <a:moveTo>
                    <a:pt x="4" y="5"/>
                  </a:moveTo>
                  <a:lnTo>
                    <a:pt x="4" y="28"/>
                  </a:lnTo>
                  <a:cubicBezTo>
                    <a:pt x="4" y="30"/>
                    <a:pt x="3" y="31"/>
                    <a:pt x="2" y="31"/>
                  </a:cubicBezTo>
                  <a:cubicBezTo>
                    <a:pt x="1" y="31"/>
                    <a:pt x="0" y="30"/>
                    <a:pt x="0" y="28"/>
                  </a:cubicBezTo>
                  <a:lnTo>
                    <a:pt x="0" y="0"/>
                  </a:lnTo>
                  <a:cubicBezTo>
                    <a:pt x="4" y="0"/>
                    <a:pt x="4" y="3"/>
                    <a:pt x="4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7" name="Freeform 130"/>
            <p:cNvSpPr>
              <a:spLocks noEditPoints="1"/>
            </p:cNvSpPr>
            <p:nvPr/>
          </p:nvSpPr>
          <p:spPr bwMode="auto">
            <a:xfrm flipV="1">
              <a:off x="3866" y="675"/>
              <a:ext cx="37" cy="41"/>
            </a:xfrm>
            <a:custGeom>
              <a:avLst/>
              <a:gdLst>
                <a:gd name="T0" fmla="*/ 17274 w 28"/>
                <a:gd name="T1" fmla="*/ 19881 h 31"/>
                <a:gd name="T2" fmla="*/ 17274 w 28"/>
                <a:gd name="T3" fmla="*/ 33320 h 31"/>
                <a:gd name="T4" fmla="*/ 13072 w 28"/>
                <a:gd name="T5" fmla="*/ 27979 h 31"/>
                <a:gd name="T6" fmla="*/ 13072 w 28"/>
                <a:gd name="T7" fmla="*/ 13246 h 31"/>
                <a:gd name="T8" fmla="*/ 17274 w 28"/>
                <a:gd name="T9" fmla="*/ 19881 h 31"/>
                <a:gd name="T10" fmla="*/ 30163 w 28"/>
                <a:gd name="T11" fmla="*/ 21155 h 31"/>
                <a:gd name="T12" fmla="*/ 30163 w 28"/>
                <a:gd name="T13" fmla="*/ 33320 h 31"/>
                <a:gd name="T14" fmla="*/ 25876 w 28"/>
                <a:gd name="T15" fmla="*/ 27979 h 31"/>
                <a:gd name="T16" fmla="*/ 25876 w 28"/>
                <a:gd name="T17" fmla="*/ 20762 h 31"/>
                <a:gd name="T18" fmla="*/ 8900 w 28"/>
                <a:gd name="T19" fmla="*/ 3273 h 31"/>
                <a:gd name="T20" fmla="*/ 7486 w 28"/>
                <a:gd name="T21" fmla="*/ 3273 h 31"/>
                <a:gd name="T22" fmla="*/ 4287 w 28"/>
                <a:gd name="T23" fmla="*/ 33320 h 31"/>
                <a:gd name="T24" fmla="*/ 0 w 28"/>
                <a:gd name="T25" fmla="*/ 27459 h 31"/>
                <a:gd name="T26" fmla="*/ 0 w 28"/>
                <a:gd name="T27" fmla="*/ 26294 h 31"/>
                <a:gd name="T28" fmla="*/ 3244 w 28"/>
                <a:gd name="T29" fmla="*/ 1 h 31"/>
                <a:gd name="T30" fmla="*/ 7486 w 28"/>
                <a:gd name="T31" fmla="*/ 0 h 31"/>
                <a:gd name="T32" fmla="*/ 30163 w 28"/>
                <a:gd name="T33" fmla="*/ 21155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8"/>
                <a:gd name="T52" fmla="*/ 0 h 31"/>
                <a:gd name="T53" fmla="*/ 28 w 28"/>
                <a:gd name="T54" fmla="*/ 31 h 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8" h="31">
                  <a:moveTo>
                    <a:pt x="16" y="18"/>
                  </a:moveTo>
                  <a:lnTo>
                    <a:pt x="16" y="31"/>
                  </a:lnTo>
                  <a:cubicBezTo>
                    <a:pt x="13" y="31"/>
                    <a:pt x="12" y="29"/>
                    <a:pt x="12" y="26"/>
                  </a:cubicBezTo>
                  <a:lnTo>
                    <a:pt x="12" y="12"/>
                  </a:lnTo>
                  <a:cubicBezTo>
                    <a:pt x="15" y="13"/>
                    <a:pt x="16" y="16"/>
                    <a:pt x="16" y="18"/>
                  </a:cubicBezTo>
                  <a:close/>
                  <a:moveTo>
                    <a:pt x="28" y="20"/>
                  </a:moveTo>
                  <a:lnTo>
                    <a:pt x="28" y="31"/>
                  </a:lnTo>
                  <a:cubicBezTo>
                    <a:pt x="25" y="31"/>
                    <a:pt x="24" y="29"/>
                    <a:pt x="24" y="26"/>
                  </a:cubicBezTo>
                  <a:lnTo>
                    <a:pt x="24" y="19"/>
                  </a:lnTo>
                  <a:cubicBezTo>
                    <a:pt x="24" y="10"/>
                    <a:pt x="16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4" y="31"/>
                  </a:lnTo>
                  <a:cubicBezTo>
                    <a:pt x="1" y="31"/>
                    <a:pt x="0" y="28"/>
                    <a:pt x="0" y="25"/>
                  </a:cubicBezTo>
                  <a:cubicBezTo>
                    <a:pt x="0" y="25"/>
                    <a:pt x="0" y="24"/>
                    <a:pt x="0" y="24"/>
                  </a:cubicBezTo>
                  <a:lnTo>
                    <a:pt x="3" y="1"/>
                  </a:lnTo>
                  <a:cubicBezTo>
                    <a:pt x="5" y="1"/>
                    <a:pt x="6" y="0"/>
                    <a:pt x="7" y="0"/>
                  </a:cubicBezTo>
                  <a:cubicBezTo>
                    <a:pt x="19" y="0"/>
                    <a:pt x="28" y="9"/>
                    <a:pt x="28" y="2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8" name="Freeform 131"/>
            <p:cNvSpPr>
              <a:spLocks/>
            </p:cNvSpPr>
            <p:nvPr/>
          </p:nvSpPr>
          <p:spPr bwMode="auto">
            <a:xfrm flipV="1">
              <a:off x="3912" y="675"/>
              <a:ext cx="35" cy="53"/>
            </a:xfrm>
            <a:custGeom>
              <a:avLst/>
              <a:gdLst>
                <a:gd name="T0" fmla="*/ 43370 w 26"/>
                <a:gd name="T1" fmla="*/ 31650 h 40"/>
                <a:gd name="T2" fmla="*/ 23933 w 26"/>
                <a:gd name="T3" fmla="*/ 45273 h 40"/>
                <a:gd name="T4" fmla="*/ 0 w 26"/>
                <a:gd name="T5" fmla="*/ 45273 h 40"/>
                <a:gd name="T6" fmla="*/ 4695 w 26"/>
                <a:gd name="T7" fmla="*/ 41936 h 40"/>
                <a:gd name="T8" fmla="*/ 11453 w 26"/>
                <a:gd name="T9" fmla="*/ 41936 h 40"/>
                <a:gd name="T10" fmla="*/ 1 w 26"/>
                <a:gd name="T11" fmla="*/ 29117 h 40"/>
                <a:gd name="T12" fmla="*/ 1 w 26"/>
                <a:gd name="T13" fmla="*/ 0 h 40"/>
                <a:gd name="T14" fmla="*/ 10198 w 26"/>
                <a:gd name="T15" fmla="*/ 5849 h 40"/>
                <a:gd name="T16" fmla="*/ 10198 w 26"/>
                <a:gd name="T17" fmla="*/ 31617 h 40"/>
                <a:gd name="T18" fmla="*/ 22127 w 26"/>
                <a:gd name="T19" fmla="*/ 41936 h 40"/>
                <a:gd name="T20" fmla="*/ 37610 w 26"/>
                <a:gd name="T21" fmla="*/ 31617 h 40"/>
                <a:gd name="T22" fmla="*/ 23933 w 26"/>
                <a:gd name="T23" fmla="*/ 16124 h 40"/>
                <a:gd name="T24" fmla="*/ 18480 w 26"/>
                <a:gd name="T25" fmla="*/ 11085 h 40"/>
                <a:gd name="T26" fmla="*/ 43370 w 26"/>
                <a:gd name="T27" fmla="*/ 31650 h 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40"/>
                <a:gd name="T44" fmla="*/ 26 w 26"/>
                <a:gd name="T45" fmla="*/ 40 h 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40">
                  <a:moveTo>
                    <a:pt x="26" y="28"/>
                  </a:moveTo>
                  <a:cubicBezTo>
                    <a:pt x="26" y="34"/>
                    <a:pt x="22" y="40"/>
                    <a:pt x="14" y="40"/>
                  </a:cubicBezTo>
                  <a:lnTo>
                    <a:pt x="0" y="40"/>
                  </a:lnTo>
                  <a:cubicBezTo>
                    <a:pt x="0" y="38"/>
                    <a:pt x="1" y="37"/>
                    <a:pt x="3" y="37"/>
                  </a:cubicBezTo>
                  <a:lnTo>
                    <a:pt x="7" y="37"/>
                  </a:lnTo>
                  <a:cubicBezTo>
                    <a:pt x="5" y="36"/>
                    <a:pt x="1" y="32"/>
                    <a:pt x="1" y="26"/>
                  </a:cubicBezTo>
                  <a:lnTo>
                    <a:pt x="1" y="0"/>
                  </a:lnTo>
                  <a:cubicBezTo>
                    <a:pt x="5" y="0"/>
                    <a:pt x="6" y="3"/>
                    <a:pt x="6" y="5"/>
                  </a:cubicBezTo>
                  <a:lnTo>
                    <a:pt x="6" y="27"/>
                  </a:lnTo>
                  <a:cubicBezTo>
                    <a:pt x="6" y="33"/>
                    <a:pt x="9" y="37"/>
                    <a:pt x="13" y="37"/>
                  </a:cubicBezTo>
                  <a:cubicBezTo>
                    <a:pt x="19" y="37"/>
                    <a:pt x="22" y="32"/>
                    <a:pt x="22" y="27"/>
                  </a:cubicBezTo>
                  <a:cubicBezTo>
                    <a:pt x="22" y="20"/>
                    <a:pt x="18" y="16"/>
                    <a:pt x="14" y="14"/>
                  </a:cubicBezTo>
                  <a:cubicBezTo>
                    <a:pt x="12" y="13"/>
                    <a:pt x="11" y="12"/>
                    <a:pt x="11" y="10"/>
                  </a:cubicBezTo>
                  <a:cubicBezTo>
                    <a:pt x="17" y="11"/>
                    <a:pt x="26" y="17"/>
                    <a:pt x="26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" name="Freeform 132"/>
            <p:cNvSpPr>
              <a:spLocks/>
            </p:cNvSpPr>
            <p:nvPr/>
          </p:nvSpPr>
          <p:spPr bwMode="auto">
            <a:xfrm flipV="1">
              <a:off x="3954" y="675"/>
              <a:ext cx="38" cy="41"/>
            </a:xfrm>
            <a:custGeom>
              <a:avLst/>
              <a:gdLst>
                <a:gd name="T0" fmla="*/ 25097 w 29"/>
                <a:gd name="T1" fmla="*/ 6914 h 31"/>
                <a:gd name="T2" fmla="*/ 25097 w 29"/>
                <a:gd name="T3" fmla="*/ 19881 h 31"/>
                <a:gd name="T4" fmla="*/ 12076 w 29"/>
                <a:gd name="T5" fmla="*/ 33320 h 31"/>
                <a:gd name="T6" fmla="*/ 2792 w 29"/>
                <a:gd name="T7" fmla="*/ 30882 h 31"/>
                <a:gd name="T8" fmla="*/ 4793 w 29"/>
                <a:gd name="T9" fmla="*/ 29402 h 31"/>
                <a:gd name="T10" fmla="*/ 4793 w 29"/>
                <a:gd name="T11" fmla="*/ 29402 h 31"/>
                <a:gd name="T12" fmla="*/ 4793 w 29"/>
                <a:gd name="T13" fmla="*/ 5725 h 31"/>
                <a:gd name="T14" fmla="*/ 2792 w 29"/>
                <a:gd name="T15" fmla="*/ 2475 h 31"/>
                <a:gd name="T16" fmla="*/ 2131 w 29"/>
                <a:gd name="T17" fmla="*/ 2475 h 31"/>
                <a:gd name="T18" fmla="*/ 2131 w 29"/>
                <a:gd name="T19" fmla="*/ 3273 h 31"/>
                <a:gd name="T20" fmla="*/ 0 w 29"/>
                <a:gd name="T21" fmla="*/ 1 h 31"/>
                <a:gd name="T22" fmla="*/ 2792 w 29"/>
                <a:gd name="T23" fmla="*/ 0 h 31"/>
                <a:gd name="T24" fmla="*/ 8229 w 29"/>
                <a:gd name="T25" fmla="*/ 6914 h 31"/>
                <a:gd name="T26" fmla="*/ 8229 w 29"/>
                <a:gd name="T27" fmla="*/ 30644 h 31"/>
                <a:gd name="T28" fmla="*/ 11155 w 29"/>
                <a:gd name="T29" fmla="*/ 30882 h 31"/>
                <a:gd name="T30" fmla="*/ 20735 w 29"/>
                <a:gd name="T31" fmla="*/ 19881 h 31"/>
                <a:gd name="T32" fmla="*/ 20735 w 29"/>
                <a:gd name="T33" fmla="*/ 0 h 31"/>
                <a:gd name="T34" fmla="*/ 25097 w 29"/>
                <a:gd name="T35" fmla="*/ 6914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31"/>
                <a:gd name="T56" fmla="*/ 29 w 29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31">
                  <a:moveTo>
                    <a:pt x="29" y="6"/>
                  </a:moveTo>
                  <a:lnTo>
                    <a:pt x="29" y="18"/>
                  </a:lnTo>
                  <a:cubicBezTo>
                    <a:pt x="29" y="26"/>
                    <a:pt x="22" y="31"/>
                    <a:pt x="14" y="31"/>
                  </a:cubicBezTo>
                  <a:cubicBezTo>
                    <a:pt x="10" y="31"/>
                    <a:pt x="6" y="30"/>
                    <a:pt x="3" y="29"/>
                  </a:cubicBezTo>
                  <a:cubicBezTo>
                    <a:pt x="3" y="28"/>
                    <a:pt x="4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5"/>
                  </a:ln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1" y="1"/>
                    <a:pt x="1" y="0"/>
                    <a:pt x="3" y="0"/>
                  </a:cubicBezTo>
                  <a:cubicBezTo>
                    <a:pt x="7" y="0"/>
                    <a:pt x="9" y="2"/>
                    <a:pt x="9" y="6"/>
                  </a:cubicBezTo>
                  <a:lnTo>
                    <a:pt x="9" y="28"/>
                  </a:lnTo>
                  <a:cubicBezTo>
                    <a:pt x="10" y="29"/>
                    <a:pt x="12" y="29"/>
                    <a:pt x="13" y="29"/>
                  </a:cubicBezTo>
                  <a:cubicBezTo>
                    <a:pt x="19" y="29"/>
                    <a:pt x="24" y="25"/>
                    <a:pt x="24" y="18"/>
                  </a:cubicBezTo>
                  <a:lnTo>
                    <a:pt x="24" y="0"/>
                  </a:lnTo>
                  <a:cubicBezTo>
                    <a:pt x="27" y="0"/>
                    <a:pt x="29" y="2"/>
                    <a:pt x="29" y="6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" name="Freeform 133"/>
            <p:cNvSpPr>
              <a:spLocks noEditPoints="1"/>
            </p:cNvSpPr>
            <p:nvPr/>
          </p:nvSpPr>
          <p:spPr bwMode="auto">
            <a:xfrm flipV="1">
              <a:off x="3768" y="581"/>
              <a:ext cx="33" cy="40"/>
            </a:xfrm>
            <a:custGeom>
              <a:avLst/>
              <a:gdLst>
                <a:gd name="T0" fmla="*/ 26316 w 25"/>
                <a:gd name="T1" fmla="*/ 3679 h 30"/>
                <a:gd name="T2" fmla="*/ 26316 w 25"/>
                <a:gd name="T3" fmla="*/ 20671 h 30"/>
                <a:gd name="T4" fmla="*/ 9651 w 25"/>
                <a:gd name="T5" fmla="*/ 39909 h 30"/>
                <a:gd name="T6" fmla="*/ 0 w 25"/>
                <a:gd name="T7" fmla="*/ 36748 h 30"/>
                <a:gd name="T8" fmla="*/ 0 w 25"/>
                <a:gd name="T9" fmla="*/ 0 h 30"/>
                <a:gd name="T10" fmla="*/ 22196 w 25"/>
                <a:gd name="T11" fmla="*/ 0 h 30"/>
                <a:gd name="T12" fmla="*/ 26316 w 25"/>
                <a:gd name="T13" fmla="*/ 3679 h 30"/>
                <a:gd name="T14" fmla="*/ 20188 w 25"/>
                <a:gd name="T15" fmla="*/ 3679 h 30"/>
                <a:gd name="T16" fmla="*/ 4196 w 25"/>
                <a:gd name="T17" fmla="*/ 3679 h 30"/>
                <a:gd name="T18" fmla="*/ 4196 w 25"/>
                <a:gd name="T19" fmla="*/ 35639 h 30"/>
                <a:gd name="T20" fmla="*/ 8777 w 25"/>
                <a:gd name="T21" fmla="*/ 36748 h 30"/>
                <a:gd name="T22" fmla="*/ 20188 w 25"/>
                <a:gd name="T23" fmla="*/ 20671 h 30"/>
                <a:gd name="T24" fmla="*/ 20188 w 25"/>
                <a:gd name="T25" fmla="*/ 3679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5"/>
                <a:gd name="T40" fmla="*/ 0 h 30"/>
                <a:gd name="T41" fmla="*/ 25 w 25"/>
                <a:gd name="T42" fmla="*/ 30 h 3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5" h="30">
                  <a:moveTo>
                    <a:pt x="25" y="3"/>
                  </a:moveTo>
                  <a:lnTo>
                    <a:pt x="25" y="16"/>
                  </a:lnTo>
                  <a:cubicBezTo>
                    <a:pt x="25" y="25"/>
                    <a:pt x="18" y="30"/>
                    <a:pt x="9" y="30"/>
                  </a:cubicBezTo>
                  <a:cubicBezTo>
                    <a:pt x="5" y="30"/>
                    <a:pt x="1" y="29"/>
                    <a:pt x="0" y="28"/>
                  </a:cubicBezTo>
                  <a:lnTo>
                    <a:pt x="0" y="0"/>
                  </a:lnTo>
                  <a:lnTo>
                    <a:pt x="21" y="0"/>
                  </a:lnTo>
                  <a:cubicBezTo>
                    <a:pt x="22" y="0"/>
                    <a:pt x="24" y="1"/>
                    <a:pt x="25" y="3"/>
                  </a:cubicBezTo>
                  <a:close/>
                  <a:moveTo>
                    <a:pt x="20" y="3"/>
                  </a:moveTo>
                  <a:lnTo>
                    <a:pt x="4" y="3"/>
                  </a:lnTo>
                  <a:lnTo>
                    <a:pt x="4" y="27"/>
                  </a:lnTo>
                  <a:cubicBezTo>
                    <a:pt x="5" y="28"/>
                    <a:pt x="7" y="28"/>
                    <a:pt x="8" y="28"/>
                  </a:cubicBezTo>
                  <a:cubicBezTo>
                    <a:pt x="14" y="28"/>
                    <a:pt x="20" y="24"/>
                    <a:pt x="20" y="16"/>
                  </a:cubicBezTo>
                  <a:lnTo>
                    <a:pt x="20" y="3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" name="Freeform 134"/>
            <p:cNvSpPr>
              <a:spLocks/>
            </p:cNvSpPr>
            <p:nvPr/>
          </p:nvSpPr>
          <p:spPr bwMode="auto">
            <a:xfrm flipV="1">
              <a:off x="3812" y="581"/>
              <a:ext cx="5" cy="24"/>
            </a:xfrm>
            <a:custGeom>
              <a:avLst/>
              <a:gdLst>
                <a:gd name="T0" fmla="*/ 890 w 4"/>
                <a:gd name="T1" fmla="*/ 6540 h 18"/>
                <a:gd name="T2" fmla="*/ 890 w 4"/>
                <a:gd name="T3" fmla="*/ 20047 h 18"/>
                <a:gd name="T4" fmla="*/ 570 w 4"/>
                <a:gd name="T5" fmla="*/ 23967 h 18"/>
                <a:gd name="T6" fmla="*/ 0 w 4"/>
                <a:gd name="T7" fmla="*/ 20047 h 18"/>
                <a:gd name="T8" fmla="*/ 0 w 4"/>
                <a:gd name="T9" fmla="*/ 0 h 18"/>
                <a:gd name="T10" fmla="*/ 890 w 4"/>
                <a:gd name="T11" fmla="*/ 654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18"/>
                <a:gd name="T20" fmla="*/ 4 w 4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18">
                  <a:moveTo>
                    <a:pt x="4" y="5"/>
                  </a:moveTo>
                  <a:lnTo>
                    <a:pt x="4" y="15"/>
                  </a:lnTo>
                  <a:cubicBezTo>
                    <a:pt x="4" y="17"/>
                    <a:pt x="3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lnTo>
                    <a:pt x="0" y="0"/>
                  </a:lnTo>
                  <a:cubicBezTo>
                    <a:pt x="4" y="0"/>
                    <a:pt x="4" y="3"/>
                    <a:pt x="4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" name="Freeform 135"/>
            <p:cNvSpPr>
              <a:spLocks/>
            </p:cNvSpPr>
            <p:nvPr/>
          </p:nvSpPr>
          <p:spPr bwMode="auto">
            <a:xfrm flipV="1">
              <a:off x="3825" y="581"/>
              <a:ext cx="34" cy="40"/>
            </a:xfrm>
            <a:custGeom>
              <a:avLst/>
              <a:gdLst>
                <a:gd name="T0" fmla="*/ 21143 w 26"/>
                <a:gd name="T1" fmla="*/ 2759 h 30"/>
                <a:gd name="T2" fmla="*/ 19995 w 26"/>
                <a:gd name="T3" fmla="*/ 2759 h 30"/>
                <a:gd name="T4" fmla="*/ 18722 w 26"/>
                <a:gd name="T5" fmla="*/ 3679 h 30"/>
                <a:gd name="T6" fmla="*/ 18722 w 26"/>
                <a:gd name="T7" fmla="*/ 22857 h 30"/>
                <a:gd name="T8" fmla="*/ 7458 w 26"/>
                <a:gd name="T9" fmla="*/ 39909 h 30"/>
                <a:gd name="T10" fmla="*/ 1 w 26"/>
                <a:gd name="T11" fmla="*/ 36748 h 30"/>
                <a:gd name="T12" fmla="*/ 2550 w 26"/>
                <a:gd name="T13" fmla="*/ 35639 h 30"/>
                <a:gd name="T14" fmla="*/ 3335 w 26"/>
                <a:gd name="T15" fmla="*/ 35639 h 30"/>
                <a:gd name="T16" fmla="*/ 6191 w 26"/>
                <a:gd name="T17" fmla="*/ 36748 h 30"/>
                <a:gd name="T18" fmla="*/ 15290 w 26"/>
                <a:gd name="T19" fmla="*/ 20671 h 30"/>
                <a:gd name="T20" fmla="*/ 15290 w 26"/>
                <a:gd name="T21" fmla="*/ 2759 h 30"/>
                <a:gd name="T22" fmla="*/ 2550 w 26"/>
                <a:gd name="T23" fmla="*/ 2759 h 30"/>
                <a:gd name="T24" fmla="*/ 0 w 26"/>
                <a:gd name="T25" fmla="*/ 0 h 30"/>
                <a:gd name="T26" fmla="*/ 19995 w 26"/>
                <a:gd name="T27" fmla="*/ 0 h 30"/>
                <a:gd name="T28" fmla="*/ 21143 w 26"/>
                <a:gd name="T29" fmla="*/ 2759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6"/>
                <a:gd name="T46" fmla="*/ 0 h 30"/>
                <a:gd name="T47" fmla="*/ 26 w 2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6" h="30">
                  <a:moveTo>
                    <a:pt x="26" y="2"/>
                  </a:moveTo>
                  <a:lnTo>
                    <a:pt x="24" y="2"/>
                  </a:lnTo>
                  <a:cubicBezTo>
                    <a:pt x="23" y="2"/>
                    <a:pt x="23" y="3"/>
                    <a:pt x="23" y="3"/>
                  </a:cubicBezTo>
                  <a:lnTo>
                    <a:pt x="23" y="17"/>
                  </a:lnTo>
                  <a:cubicBezTo>
                    <a:pt x="23" y="26"/>
                    <a:pt x="17" y="30"/>
                    <a:pt x="9" y="30"/>
                  </a:cubicBezTo>
                  <a:cubicBezTo>
                    <a:pt x="6" y="30"/>
                    <a:pt x="3" y="29"/>
                    <a:pt x="1" y="28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5" y="27"/>
                    <a:pt x="7" y="28"/>
                    <a:pt x="8" y="28"/>
                  </a:cubicBezTo>
                  <a:cubicBezTo>
                    <a:pt x="15" y="28"/>
                    <a:pt x="18" y="23"/>
                    <a:pt x="18" y="16"/>
                  </a:cubicBezTo>
                  <a:lnTo>
                    <a:pt x="18" y="2"/>
                  </a:lnTo>
                  <a:lnTo>
                    <a:pt x="3" y="2"/>
                  </a:lnTo>
                  <a:cubicBezTo>
                    <a:pt x="2" y="2"/>
                    <a:pt x="0" y="2"/>
                    <a:pt x="0" y="0"/>
                  </a:cubicBezTo>
                  <a:lnTo>
                    <a:pt x="24" y="0"/>
                  </a:lnTo>
                  <a:cubicBezTo>
                    <a:pt x="25" y="0"/>
                    <a:pt x="26" y="1"/>
                    <a:pt x="26" y="2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" name="Freeform 136"/>
            <p:cNvSpPr>
              <a:spLocks noEditPoints="1"/>
            </p:cNvSpPr>
            <p:nvPr/>
          </p:nvSpPr>
          <p:spPr bwMode="auto">
            <a:xfrm flipV="1">
              <a:off x="3867" y="581"/>
              <a:ext cx="37" cy="42"/>
            </a:xfrm>
            <a:custGeom>
              <a:avLst/>
              <a:gdLst>
                <a:gd name="T0" fmla="*/ 17274 w 28"/>
                <a:gd name="T1" fmla="*/ 35961 h 31"/>
                <a:gd name="T2" fmla="*/ 17274 w 28"/>
                <a:gd name="T3" fmla="*/ 61353 h 31"/>
                <a:gd name="T4" fmla="*/ 13072 w 28"/>
                <a:gd name="T5" fmla="*/ 51245 h 31"/>
                <a:gd name="T6" fmla="*/ 13072 w 28"/>
                <a:gd name="T7" fmla="*/ 24413 h 31"/>
                <a:gd name="T8" fmla="*/ 17274 w 28"/>
                <a:gd name="T9" fmla="*/ 35961 h 31"/>
                <a:gd name="T10" fmla="*/ 30163 w 28"/>
                <a:gd name="T11" fmla="*/ 39970 h 31"/>
                <a:gd name="T12" fmla="*/ 30163 w 28"/>
                <a:gd name="T13" fmla="*/ 61353 h 31"/>
                <a:gd name="T14" fmla="*/ 24544 w 28"/>
                <a:gd name="T15" fmla="*/ 51245 h 31"/>
                <a:gd name="T16" fmla="*/ 24544 w 28"/>
                <a:gd name="T17" fmla="*/ 37824 h 31"/>
                <a:gd name="T18" fmla="*/ 8900 w 28"/>
                <a:gd name="T19" fmla="*/ 5348 h 31"/>
                <a:gd name="T20" fmla="*/ 7486 w 28"/>
                <a:gd name="T21" fmla="*/ 5348 h 31"/>
                <a:gd name="T22" fmla="*/ 4287 w 28"/>
                <a:gd name="T23" fmla="*/ 61353 h 31"/>
                <a:gd name="T24" fmla="*/ 0 w 28"/>
                <a:gd name="T25" fmla="*/ 51245 h 31"/>
                <a:gd name="T26" fmla="*/ 0 w 28"/>
                <a:gd name="T27" fmla="*/ 48721 h 31"/>
                <a:gd name="T28" fmla="*/ 3244 w 28"/>
                <a:gd name="T29" fmla="*/ 1 h 31"/>
                <a:gd name="T30" fmla="*/ 7486 w 28"/>
                <a:gd name="T31" fmla="*/ 0 h 31"/>
                <a:gd name="T32" fmla="*/ 30163 w 28"/>
                <a:gd name="T33" fmla="*/ 39970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8"/>
                <a:gd name="T52" fmla="*/ 0 h 31"/>
                <a:gd name="T53" fmla="*/ 28 w 28"/>
                <a:gd name="T54" fmla="*/ 31 h 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8" h="31">
                  <a:moveTo>
                    <a:pt x="16" y="18"/>
                  </a:moveTo>
                  <a:lnTo>
                    <a:pt x="16" y="31"/>
                  </a:lnTo>
                  <a:cubicBezTo>
                    <a:pt x="13" y="31"/>
                    <a:pt x="12" y="29"/>
                    <a:pt x="12" y="26"/>
                  </a:cubicBezTo>
                  <a:lnTo>
                    <a:pt x="12" y="12"/>
                  </a:lnTo>
                  <a:cubicBezTo>
                    <a:pt x="15" y="13"/>
                    <a:pt x="16" y="16"/>
                    <a:pt x="16" y="18"/>
                  </a:cubicBezTo>
                  <a:close/>
                  <a:moveTo>
                    <a:pt x="28" y="20"/>
                  </a:moveTo>
                  <a:lnTo>
                    <a:pt x="28" y="31"/>
                  </a:lnTo>
                  <a:cubicBezTo>
                    <a:pt x="25" y="31"/>
                    <a:pt x="23" y="29"/>
                    <a:pt x="23" y="26"/>
                  </a:cubicBezTo>
                  <a:lnTo>
                    <a:pt x="23" y="19"/>
                  </a:lnTo>
                  <a:cubicBezTo>
                    <a:pt x="23" y="10"/>
                    <a:pt x="16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4" y="31"/>
                  </a:lnTo>
                  <a:cubicBezTo>
                    <a:pt x="1" y="31"/>
                    <a:pt x="0" y="28"/>
                    <a:pt x="0" y="26"/>
                  </a:cubicBezTo>
                  <a:cubicBezTo>
                    <a:pt x="0" y="25"/>
                    <a:pt x="0" y="24"/>
                    <a:pt x="0" y="24"/>
                  </a:cubicBezTo>
                  <a:lnTo>
                    <a:pt x="3" y="1"/>
                  </a:lnTo>
                  <a:cubicBezTo>
                    <a:pt x="5" y="1"/>
                    <a:pt x="6" y="0"/>
                    <a:pt x="7" y="0"/>
                  </a:cubicBezTo>
                  <a:cubicBezTo>
                    <a:pt x="19" y="0"/>
                    <a:pt x="28" y="9"/>
                    <a:pt x="28" y="2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4" name="Freeform 137"/>
            <p:cNvSpPr>
              <a:spLocks/>
            </p:cNvSpPr>
            <p:nvPr/>
          </p:nvSpPr>
          <p:spPr bwMode="auto">
            <a:xfrm flipV="1">
              <a:off x="3915" y="581"/>
              <a:ext cx="32" cy="42"/>
            </a:xfrm>
            <a:custGeom>
              <a:avLst/>
              <a:gdLst>
                <a:gd name="T0" fmla="*/ 31956 w 24"/>
                <a:gd name="T1" fmla="*/ 9817 h 31"/>
                <a:gd name="T2" fmla="*/ 31956 w 24"/>
                <a:gd name="T3" fmla="*/ 35961 h 31"/>
                <a:gd name="T4" fmla="*/ 11627 w 24"/>
                <a:gd name="T5" fmla="*/ 61353 h 31"/>
                <a:gd name="T6" fmla="*/ 0 w 24"/>
                <a:gd name="T7" fmla="*/ 57711 h 31"/>
                <a:gd name="T8" fmla="*/ 0 w 24"/>
                <a:gd name="T9" fmla="*/ 0 h 31"/>
                <a:gd name="T10" fmla="*/ 4905 w 24"/>
                <a:gd name="T11" fmla="*/ 9817 h 31"/>
                <a:gd name="T12" fmla="*/ 4905 w 24"/>
                <a:gd name="T13" fmla="*/ 54779 h 31"/>
                <a:gd name="T14" fmla="*/ 11276 w 24"/>
                <a:gd name="T15" fmla="*/ 57711 h 31"/>
                <a:gd name="T16" fmla="*/ 24880 w 24"/>
                <a:gd name="T17" fmla="*/ 33424 h 31"/>
                <a:gd name="T18" fmla="*/ 24880 w 24"/>
                <a:gd name="T19" fmla="*/ 0 h 31"/>
                <a:gd name="T20" fmla="*/ 31956 w 24"/>
                <a:gd name="T21" fmla="*/ 9817 h 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31"/>
                <a:gd name="T35" fmla="*/ 24 w 24"/>
                <a:gd name="T36" fmla="*/ 31 h 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31">
                  <a:moveTo>
                    <a:pt x="24" y="5"/>
                  </a:moveTo>
                  <a:lnTo>
                    <a:pt x="24" y="18"/>
                  </a:lnTo>
                  <a:cubicBezTo>
                    <a:pt x="24" y="26"/>
                    <a:pt x="17" y="31"/>
                    <a:pt x="9" y="31"/>
                  </a:cubicBezTo>
                  <a:cubicBezTo>
                    <a:pt x="5" y="31"/>
                    <a:pt x="2" y="30"/>
                    <a:pt x="0" y="29"/>
                  </a:cubicBezTo>
                  <a:lnTo>
                    <a:pt x="0" y="0"/>
                  </a:lnTo>
                  <a:cubicBezTo>
                    <a:pt x="2" y="0"/>
                    <a:pt x="4" y="1"/>
                    <a:pt x="4" y="5"/>
                  </a:cubicBezTo>
                  <a:lnTo>
                    <a:pt x="4" y="28"/>
                  </a:lnTo>
                  <a:cubicBezTo>
                    <a:pt x="5" y="28"/>
                    <a:pt x="6" y="29"/>
                    <a:pt x="8" y="29"/>
                  </a:cubicBezTo>
                  <a:cubicBezTo>
                    <a:pt x="14" y="29"/>
                    <a:pt x="19" y="24"/>
                    <a:pt x="19" y="17"/>
                  </a:cubicBezTo>
                  <a:lnTo>
                    <a:pt x="19" y="0"/>
                  </a:lnTo>
                  <a:cubicBezTo>
                    <a:pt x="22" y="0"/>
                    <a:pt x="24" y="2"/>
                    <a:pt x="24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" name="Freeform 138"/>
            <p:cNvSpPr>
              <a:spLocks/>
            </p:cNvSpPr>
            <p:nvPr/>
          </p:nvSpPr>
          <p:spPr bwMode="auto">
            <a:xfrm flipV="1">
              <a:off x="3956" y="581"/>
              <a:ext cx="36" cy="42"/>
            </a:xfrm>
            <a:custGeom>
              <a:avLst/>
              <a:gdLst>
                <a:gd name="T0" fmla="*/ 35639 w 27"/>
                <a:gd name="T1" fmla="*/ 33076 h 31"/>
                <a:gd name="T2" fmla="*/ 20047 w 27"/>
                <a:gd name="T3" fmla="*/ 61353 h 31"/>
                <a:gd name="T4" fmla="*/ 8457 w 27"/>
                <a:gd name="T5" fmla="*/ 51245 h 31"/>
                <a:gd name="T6" fmla="*/ 0 w 27"/>
                <a:gd name="T7" fmla="*/ 61353 h 31"/>
                <a:gd name="T8" fmla="*/ 0 w 27"/>
                <a:gd name="T9" fmla="*/ 60714 h 31"/>
                <a:gd name="T10" fmla="*/ 1 w 27"/>
                <a:gd name="T11" fmla="*/ 54153 h 31"/>
                <a:gd name="T12" fmla="*/ 2759 w 27"/>
                <a:gd name="T13" fmla="*/ 51245 h 31"/>
                <a:gd name="T14" fmla="*/ 3679 w 27"/>
                <a:gd name="T15" fmla="*/ 44813 h 31"/>
                <a:gd name="T16" fmla="*/ 2759 w 27"/>
                <a:gd name="T17" fmla="*/ 39970 h 31"/>
                <a:gd name="T18" fmla="*/ 0 w 27"/>
                <a:gd name="T19" fmla="*/ 0 h 31"/>
                <a:gd name="T20" fmla="*/ 1 w 27"/>
                <a:gd name="T21" fmla="*/ 0 h 31"/>
                <a:gd name="T22" fmla="*/ 6540 w 27"/>
                <a:gd name="T23" fmla="*/ 9817 h 31"/>
                <a:gd name="T24" fmla="*/ 8720 w 27"/>
                <a:gd name="T25" fmla="*/ 40432 h 31"/>
                <a:gd name="T26" fmla="*/ 18660 w 27"/>
                <a:gd name="T27" fmla="*/ 54779 h 31"/>
                <a:gd name="T28" fmla="*/ 29129 w 27"/>
                <a:gd name="T29" fmla="*/ 33076 h 31"/>
                <a:gd name="T30" fmla="*/ 15503 w 27"/>
                <a:gd name="T31" fmla="*/ 5348 h 31"/>
                <a:gd name="T32" fmla="*/ 11627 w 27"/>
                <a:gd name="T33" fmla="*/ 5348 h 31"/>
                <a:gd name="T34" fmla="*/ 8720 w 27"/>
                <a:gd name="T35" fmla="*/ 1 h 31"/>
                <a:gd name="T36" fmla="*/ 17143 w 27"/>
                <a:gd name="T37" fmla="*/ 0 h 31"/>
                <a:gd name="T38" fmla="*/ 17143 w 27"/>
                <a:gd name="T39" fmla="*/ 0 h 31"/>
                <a:gd name="T40" fmla="*/ 35639 w 27"/>
                <a:gd name="T41" fmla="*/ 33076 h 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31"/>
                <a:gd name="T65" fmla="*/ 27 w 27"/>
                <a:gd name="T66" fmla="*/ 31 h 3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31">
                  <a:moveTo>
                    <a:pt x="27" y="16"/>
                  </a:moveTo>
                  <a:cubicBezTo>
                    <a:pt x="27" y="25"/>
                    <a:pt x="22" y="31"/>
                    <a:pt x="15" y="31"/>
                  </a:cubicBezTo>
                  <a:cubicBezTo>
                    <a:pt x="11" y="31"/>
                    <a:pt x="8" y="29"/>
                    <a:pt x="6" y="26"/>
                  </a:cubicBezTo>
                  <a:cubicBezTo>
                    <a:pt x="4" y="28"/>
                    <a:pt x="2" y="30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0" y="29"/>
                    <a:pt x="0" y="28"/>
                    <a:pt x="1" y="27"/>
                  </a:cubicBezTo>
                  <a:lnTo>
                    <a:pt x="2" y="26"/>
                  </a:lnTo>
                  <a:cubicBezTo>
                    <a:pt x="3" y="25"/>
                    <a:pt x="3" y="24"/>
                    <a:pt x="3" y="22"/>
                  </a:cubicBezTo>
                  <a:cubicBezTo>
                    <a:pt x="3" y="22"/>
                    <a:pt x="3" y="21"/>
                    <a:pt x="2" y="20"/>
                  </a:cubicBezTo>
                  <a:lnTo>
                    <a:pt x="0" y="0"/>
                  </a:ln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4" y="2"/>
                    <a:pt x="5" y="5"/>
                  </a:cubicBezTo>
                  <a:lnTo>
                    <a:pt x="7" y="21"/>
                  </a:lnTo>
                  <a:cubicBezTo>
                    <a:pt x="8" y="26"/>
                    <a:pt x="11" y="28"/>
                    <a:pt x="14" y="28"/>
                  </a:cubicBezTo>
                  <a:cubicBezTo>
                    <a:pt x="19" y="28"/>
                    <a:pt x="22" y="24"/>
                    <a:pt x="22" y="16"/>
                  </a:cubicBezTo>
                  <a:cubicBezTo>
                    <a:pt x="22" y="9"/>
                    <a:pt x="18" y="3"/>
                    <a:pt x="12" y="3"/>
                  </a:cubicBezTo>
                  <a:cubicBezTo>
                    <a:pt x="11" y="3"/>
                    <a:pt x="10" y="3"/>
                    <a:pt x="9" y="3"/>
                  </a:cubicBezTo>
                  <a:cubicBezTo>
                    <a:pt x="9" y="3"/>
                    <a:pt x="8" y="3"/>
                    <a:pt x="7" y="1"/>
                  </a:cubicBezTo>
                  <a:cubicBezTo>
                    <a:pt x="8" y="1"/>
                    <a:pt x="1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7" y="6"/>
                    <a:pt x="27" y="16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" name="Freeform 139"/>
            <p:cNvSpPr>
              <a:spLocks noEditPoints="1"/>
            </p:cNvSpPr>
            <p:nvPr/>
          </p:nvSpPr>
          <p:spPr bwMode="auto">
            <a:xfrm flipV="1">
              <a:off x="3653" y="488"/>
              <a:ext cx="32" cy="41"/>
            </a:xfrm>
            <a:custGeom>
              <a:avLst/>
              <a:gdLst>
                <a:gd name="T0" fmla="*/ 31956 w 24"/>
                <a:gd name="T1" fmla="*/ 5725 h 31"/>
                <a:gd name="T2" fmla="*/ 31956 w 24"/>
                <a:gd name="T3" fmla="*/ 19881 h 31"/>
                <a:gd name="T4" fmla="*/ 11627 w 24"/>
                <a:gd name="T5" fmla="*/ 33320 h 31"/>
                <a:gd name="T6" fmla="*/ 0 w 24"/>
                <a:gd name="T7" fmla="*/ 30882 h 31"/>
                <a:gd name="T8" fmla="*/ 3679 w 24"/>
                <a:gd name="T9" fmla="*/ 30644 h 31"/>
                <a:gd name="T10" fmla="*/ 4905 w 24"/>
                <a:gd name="T11" fmla="*/ 30644 h 31"/>
                <a:gd name="T12" fmla="*/ 11276 w 24"/>
                <a:gd name="T13" fmla="*/ 30882 h 31"/>
                <a:gd name="T14" fmla="*/ 26729 w 24"/>
                <a:gd name="T15" fmla="*/ 17655 h 31"/>
                <a:gd name="T16" fmla="*/ 26729 w 24"/>
                <a:gd name="T17" fmla="*/ 0 h 31"/>
                <a:gd name="T18" fmla="*/ 31956 w 24"/>
                <a:gd name="T19" fmla="*/ 5725 h 31"/>
                <a:gd name="T20" fmla="*/ 6540 w 24"/>
                <a:gd name="T21" fmla="*/ 5725 h 31"/>
                <a:gd name="T22" fmla="*/ 6540 w 24"/>
                <a:gd name="T23" fmla="*/ 15995 h 31"/>
                <a:gd name="T24" fmla="*/ 3679 w 24"/>
                <a:gd name="T25" fmla="*/ 19881 h 31"/>
                <a:gd name="T26" fmla="*/ 1 w 24"/>
                <a:gd name="T27" fmla="*/ 15995 h 31"/>
                <a:gd name="T28" fmla="*/ 1 w 24"/>
                <a:gd name="T29" fmla="*/ 0 h 31"/>
                <a:gd name="T30" fmla="*/ 6540 w 24"/>
                <a:gd name="T31" fmla="*/ 5725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31"/>
                <a:gd name="T50" fmla="*/ 24 w 24"/>
                <a:gd name="T51" fmla="*/ 31 h 3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31">
                  <a:moveTo>
                    <a:pt x="24" y="5"/>
                  </a:moveTo>
                  <a:lnTo>
                    <a:pt x="24" y="18"/>
                  </a:lnTo>
                  <a:cubicBezTo>
                    <a:pt x="24" y="26"/>
                    <a:pt x="18" y="31"/>
                    <a:pt x="9" y="31"/>
                  </a:cubicBezTo>
                  <a:cubicBezTo>
                    <a:pt x="6" y="31"/>
                    <a:pt x="2" y="30"/>
                    <a:pt x="0" y="29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5" y="29"/>
                    <a:pt x="7" y="29"/>
                    <a:pt x="8" y="29"/>
                  </a:cubicBezTo>
                  <a:cubicBezTo>
                    <a:pt x="15" y="29"/>
                    <a:pt x="20" y="24"/>
                    <a:pt x="20" y="17"/>
                  </a:cubicBezTo>
                  <a:lnTo>
                    <a:pt x="20" y="0"/>
                  </a:lnTo>
                  <a:cubicBezTo>
                    <a:pt x="22" y="0"/>
                    <a:pt x="24" y="2"/>
                    <a:pt x="24" y="5"/>
                  </a:cubicBezTo>
                  <a:close/>
                  <a:moveTo>
                    <a:pt x="5" y="5"/>
                  </a:moveTo>
                  <a:lnTo>
                    <a:pt x="5" y="15"/>
                  </a:lnTo>
                  <a:cubicBezTo>
                    <a:pt x="5" y="17"/>
                    <a:pt x="4" y="18"/>
                    <a:pt x="3" y="18"/>
                  </a:cubicBezTo>
                  <a:cubicBezTo>
                    <a:pt x="2" y="18"/>
                    <a:pt x="1" y="17"/>
                    <a:pt x="1" y="15"/>
                  </a:cubicBezTo>
                  <a:lnTo>
                    <a:pt x="1" y="0"/>
                  </a:lnTo>
                  <a:cubicBezTo>
                    <a:pt x="3" y="0"/>
                    <a:pt x="5" y="1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7" name="Freeform 140"/>
            <p:cNvSpPr>
              <a:spLocks/>
            </p:cNvSpPr>
            <p:nvPr/>
          </p:nvSpPr>
          <p:spPr bwMode="auto">
            <a:xfrm flipV="1">
              <a:off x="3694" y="488"/>
              <a:ext cx="35" cy="53"/>
            </a:xfrm>
            <a:custGeom>
              <a:avLst/>
              <a:gdLst>
                <a:gd name="T0" fmla="*/ 43370 w 26"/>
                <a:gd name="T1" fmla="*/ 31650 h 40"/>
                <a:gd name="T2" fmla="*/ 23933 w 26"/>
                <a:gd name="T3" fmla="*/ 45273 h 40"/>
                <a:gd name="T4" fmla="*/ 0 w 26"/>
                <a:gd name="T5" fmla="*/ 45273 h 40"/>
                <a:gd name="T6" fmla="*/ 4695 w 26"/>
                <a:gd name="T7" fmla="*/ 41936 h 40"/>
                <a:gd name="T8" fmla="*/ 13728 w 26"/>
                <a:gd name="T9" fmla="*/ 41936 h 40"/>
                <a:gd name="T10" fmla="*/ 1 w 26"/>
                <a:gd name="T11" fmla="*/ 29117 h 40"/>
                <a:gd name="T12" fmla="*/ 1 w 26"/>
                <a:gd name="T13" fmla="*/ 0 h 40"/>
                <a:gd name="T14" fmla="*/ 10198 w 26"/>
                <a:gd name="T15" fmla="*/ 5849 h 40"/>
                <a:gd name="T16" fmla="*/ 10198 w 26"/>
                <a:gd name="T17" fmla="*/ 31617 h 40"/>
                <a:gd name="T18" fmla="*/ 22127 w 26"/>
                <a:gd name="T19" fmla="*/ 41936 h 40"/>
                <a:gd name="T20" fmla="*/ 37610 w 26"/>
                <a:gd name="T21" fmla="*/ 31617 h 40"/>
                <a:gd name="T22" fmla="*/ 23933 w 26"/>
                <a:gd name="T23" fmla="*/ 16124 h 40"/>
                <a:gd name="T24" fmla="*/ 18480 w 26"/>
                <a:gd name="T25" fmla="*/ 11085 h 40"/>
                <a:gd name="T26" fmla="*/ 43370 w 26"/>
                <a:gd name="T27" fmla="*/ 31650 h 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40"/>
                <a:gd name="T44" fmla="*/ 26 w 26"/>
                <a:gd name="T45" fmla="*/ 40 h 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40">
                  <a:moveTo>
                    <a:pt x="26" y="28"/>
                  </a:moveTo>
                  <a:cubicBezTo>
                    <a:pt x="26" y="34"/>
                    <a:pt x="22" y="40"/>
                    <a:pt x="14" y="40"/>
                  </a:cubicBezTo>
                  <a:lnTo>
                    <a:pt x="0" y="40"/>
                  </a:lnTo>
                  <a:cubicBezTo>
                    <a:pt x="0" y="38"/>
                    <a:pt x="1" y="37"/>
                    <a:pt x="3" y="37"/>
                  </a:cubicBezTo>
                  <a:lnTo>
                    <a:pt x="8" y="37"/>
                  </a:lnTo>
                  <a:cubicBezTo>
                    <a:pt x="5" y="37"/>
                    <a:pt x="1" y="32"/>
                    <a:pt x="1" y="26"/>
                  </a:cubicBezTo>
                  <a:lnTo>
                    <a:pt x="1" y="0"/>
                  </a:lnTo>
                  <a:cubicBezTo>
                    <a:pt x="5" y="0"/>
                    <a:pt x="6" y="3"/>
                    <a:pt x="6" y="5"/>
                  </a:cubicBezTo>
                  <a:lnTo>
                    <a:pt x="6" y="27"/>
                  </a:lnTo>
                  <a:cubicBezTo>
                    <a:pt x="6" y="33"/>
                    <a:pt x="9" y="37"/>
                    <a:pt x="13" y="37"/>
                  </a:cubicBezTo>
                  <a:cubicBezTo>
                    <a:pt x="19" y="37"/>
                    <a:pt x="22" y="32"/>
                    <a:pt x="22" y="27"/>
                  </a:cubicBezTo>
                  <a:cubicBezTo>
                    <a:pt x="22" y="20"/>
                    <a:pt x="18" y="16"/>
                    <a:pt x="14" y="14"/>
                  </a:cubicBezTo>
                  <a:cubicBezTo>
                    <a:pt x="12" y="13"/>
                    <a:pt x="11" y="12"/>
                    <a:pt x="11" y="10"/>
                  </a:cubicBezTo>
                  <a:cubicBezTo>
                    <a:pt x="17" y="11"/>
                    <a:pt x="26" y="17"/>
                    <a:pt x="26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Freeform 141"/>
            <p:cNvSpPr>
              <a:spLocks/>
            </p:cNvSpPr>
            <p:nvPr/>
          </p:nvSpPr>
          <p:spPr bwMode="auto">
            <a:xfrm flipV="1">
              <a:off x="3740" y="488"/>
              <a:ext cx="6" cy="24"/>
            </a:xfrm>
            <a:custGeom>
              <a:avLst/>
              <a:gdLst>
                <a:gd name="T0" fmla="*/ 446 w 5"/>
                <a:gd name="T1" fmla="*/ 6540 h 18"/>
                <a:gd name="T2" fmla="*/ 446 w 5"/>
                <a:gd name="T3" fmla="*/ 20047 h 18"/>
                <a:gd name="T4" fmla="*/ 2 w 5"/>
                <a:gd name="T5" fmla="*/ 23967 h 18"/>
                <a:gd name="T6" fmla="*/ 0 w 5"/>
                <a:gd name="T7" fmla="*/ 20047 h 18"/>
                <a:gd name="T8" fmla="*/ 0 w 5"/>
                <a:gd name="T9" fmla="*/ 0 h 18"/>
                <a:gd name="T10" fmla="*/ 446 w 5"/>
                <a:gd name="T11" fmla="*/ 654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8"/>
                <a:gd name="T20" fmla="*/ 5 w 5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8">
                  <a:moveTo>
                    <a:pt x="5" y="5"/>
                  </a:moveTo>
                  <a:lnTo>
                    <a:pt x="5" y="15"/>
                  </a:lnTo>
                  <a:cubicBezTo>
                    <a:pt x="5" y="17"/>
                    <a:pt x="3" y="18"/>
                    <a:pt x="2" y="18"/>
                  </a:cubicBezTo>
                  <a:cubicBezTo>
                    <a:pt x="1" y="18"/>
                    <a:pt x="0" y="17"/>
                    <a:pt x="0" y="15"/>
                  </a:cubicBezTo>
                  <a:lnTo>
                    <a:pt x="0" y="0"/>
                  </a:lnTo>
                  <a:cubicBezTo>
                    <a:pt x="4" y="0"/>
                    <a:pt x="5" y="3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" name="Freeform 142"/>
            <p:cNvSpPr>
              <a:spLocks/>
            </p:cNvSpPr>
            <p:nvPr/>
          </p:nvSpPr>
          <p:spPr bwMode="auto">
            <a:xfrm flipV="1">
              <a:off x="3754" y="488"/>
              <a:ext cx="16" cy="40"/>
            </a:xfrm>
            <a:custGeom>
              <a:avLst/>
              <a:gdLst>
                <a:gd name="T0" fmla="*/ 15503 w 12"/>
                <a:gd name="T1" fmla="*/ 3679 h 30"/>
                <a:gd name="T2" fmla="*/ 15503 w 12"/>
                <a:gd name="T3" fmla="*/ 27561 h 30"/>
                <a:gd name="T4" fmla="*/ 4905 w 12"/>
                <a:gd name="T5" fmla="*/ 39909 h 30"/>
                <a:gd name="T6" fmla="*/ 1 w 12"/>
                <a:gd name="T7" fmla="*/ 38839 h 30"/>
                <a:gd name="T8" fmla="*/ 3679 w 12"/>
                <a:gd name="T9" fmla="*/ 36748 h 30"/>
                <a:gd name="T10" fmla="*/ 4905 w 12"/>
                <a:gd name="T11" fmla="*/ 36748 h 30"/>
                <a:gd name="T12" fmla="*/ 11276 w 12"/>
                <a:gd name="T13" fmla="*/ 30476 h 30"/>
                <a:gd name="T14" fmla="*/ 11276 w 12"/>
                <a:gd name="T15" fmla="*/ 3679 h 30"/>
                <a:gd name="T16" fmla="*/ 3679 w 12"/>
                <a:gd name="T17" fmla="*/ 3679 h 30"/>
                <a:gd name="T18" fmla="*/ 0 w 12"/>
                <a:gd name="T19" fmla="*/ 0 h 30"/>
                <a:gd name="T20" fmla="*/ 11627 w 12"/>
                <a:gd name="T21" fmla="*/ 0 h 30"/>
                <a:gd name="T22" fmla="*/ 15503 w 12"/>
                <a:gd name="T23" fmla="*/ 3679 h 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30"/>
                <a:gd name="T38" fmla="*/ 12 w 12"/>
                <a:gd name="T39" fmla="*/ 30 h 3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30">
                  <a:moveTo>
                    <a:pt x="12" y="3"/>
                  </a:moveTo>
                  <a:lnTo>
                    <a:pt x="12" y="21"/>
                  </a:lnTo>
                  <a:cubicBezTo>
                    <a:pt x="12" y="26"/>
                    <a:pt x="9" y="30"/>
                    <a:pt x="4" y="30"/>
                  </a:cubicBezTo>
                  <a:cubicBezTo>
                    <a:pt x="4" y="30"/>
                    <a:pt x="2" y="30"/>
                    <a:pt x="1" y="29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6" y="28"/>
                    <a:pt x="8" y="26"/>
                    <a:pt x="8" y="23"/>
                  </a:cubicBezTo>
                  <a:lnTo>
                    <a:pt x="8" y="3"/>
                  </a:lnTo>
                  <a:lnTo>
                    <a:pt x="3" y="3"/>
                  </a:lnTo>
                  <a:cubicBezTo>
                    <a:pt x="1" y="3"/>
                    <a:pt x="0" y="2"/>
                    <a:pt x="0" y="0"/>
                  </a:cubicBezTo>
                  <a:lnTo>
                    <a:pt x="9" y="0"/>
                  </a:lnTo>
                  <a:cubicBezTo>
                    <a:pt x="11" y="1"/>
                    <a:pt x="12" y="1"/>
                    <a:pt x="12" y="3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0" name="Freeform 143"/>
            <p:cNvSpPr>
              <a:spLocks/>
            </p:cNvSpPr>
            <p:nvPr/>
          </p:nvSpPr>
          <p:spPr bwMode="auto">
            <a:xfrm flipV="1">
              <a:off x="3782" y="488"/>
              <a:ext cx="6" cy="41"/>
            </a:xfrm>
            <a:custGeom>
              <a:avLst/>
              <a:gdLst>
                <a:gd name="T0" fmla="*/ 92170 w 4"/>
                <a:gd name="T1" fmla="*/ 5725 h 31"/>
                <a:gd name="T2" fmla="*/ 92170 w 4"/>
                <a:gd name="T3" fmla="*/ 30644 h 31"/>
                <a:gd name="T4" fmla="*/ 40965 w 4"/>
                <a:gd name="T5" fmla="*/ 33320 h 31"/>
                <a:gd name="T6" fmla="*/ 0 w 4"/>
                <a:gd name="T7" fmla="*/ 30644 h 31"/>
                <a:gd name="T8" fmla="*/ 0 w 4"/>
                <a:gd name="T9" fmla="*/ 0 h 31"/>
                <a:gd name="T10" fmla="*/ 92170 w 4"/>
                <a:gd name="T11" fmla="*/ 5725 h 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1"/>
                <a:gd name="T20" fmla="*/ 4 w 4"/>
                <a:gd name="T21" fmla="*/ 31 h 3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1">
                  <a:moveTo>
                    <a:pt x="4" y="5"/>
                  </a:moveTo>
                  <a:lnTo>
                    <a:pt x="4" y="28"/>
                  </a:lnTo>
                  <a:cubicBezTo>
                    <a:pt x="4" y="30"/>
                    <a:pt x="3" y="31"/>
                    <a:pt x="2" y="31"/>
                  </a:cubicBezTo>
                  <a:cubicBezTo>
                    <a:pt x="1" y="31"/>
                    <a:pt x="0" y="30"/>
                    <a:pt x="0" y="28"/>
                  </a:cubicBezTo>
                  <a:lnTo>
                    <a:pt x="0" y="0"/>
                  </a:lnTo>
                  <a:cubicBezTo>
                    <a:pt x="4" y="0"/>
                    <a:pt x="4" y="3"/>
                    <a:pt x="4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" name="Freeform 144"/>
            <p:cNvSpPr>
              <a:spLocks/>
            </p:cNvSpPr>
            <p:nvPr/>
          </p:nvSpPr>
          <p:spPr bwMode="auto">
            <a:xfrm flipV="1">
              <a:off x="3796" y="488"/>
              <a:ext cx="29" cy="41"/>
            </a:xfrm>
            <a:custGeom>
              <a:avLst/>
              <a:gdLst>
                <a:gd name="T0" fmla="*/ 21975 w 22"/>
                <a:gd name="T1" fmla="*/ 5725 h 31"/>
                <a:gd name="T2" fmla="*/ 21975 w 22"/>
                <a:gd name="T3" fmla="*/ 19881 h 31"/>
                <a:gd name="T4" fmla="*/ 9366 w 22"/>
                <a:gd name="T5" fmla="*/ 33320 h 31"/>
                <a:gd name="T6" fmla="*/ 0 w 22"/>
                <a:gd name="T7" fmla="*/ 30882 h 31"/>
                <a:gd name="T8" fmla="*/ 3102 w 22"/>
                <a:gd name="T9" fmla="*/ 30644 h 31"/>
                <a:gd name="T10" fmla="*/ 4089 w 22"/>
                <a:gd name="T11" fmla="*/ 30644 h 31"/>
                <a:gd name="T12" fmla="*/ 8559 w 22"/>
                <a:gd name="T13" fmla="*/ 30882 h 31"/>
                <a:gd name="T14" fmla="*/ 18059 w 22"/>
                <a:gd name="T15" fmla="*/ 17655 h 31"/>
                <a:gd name="T16" fmla="*/ 18059 w 22"/>
                <a:gd name="T17" fmla="*/ 0 h 31"/>
                <a:gd name="T18" fmla="*/ 21975 w 22"/>
                <a:gd name="T19" fmla="*/ 5725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31"/>
                <a:gd name="T32" fmla="*/ 22 w 22"/>
                <a:gd name="T33" fmla="*/ 31 h 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31">
                  <a:moveTo>
                    <a:pt x="22" y="5"/>
                  </a:moveTo>
                  <a:lnTo>
                    <a:pt x="22" y="18"/>
                  </a:lnTo>
                  <a:cubicBezTo>
                    <a:pt x="22" y="27"/>
                    <a:pt x="17" y="31"/>
                    <a:pt x="9" y="31"/>
                  </a:cubicBezTo>
                  <a:cubicBezTo>
                    <a:pt x="6" y="31"/>
                    <a:pt x="2" y="30"/>
                    <a:pt x="0" y="29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5" y="28"/>
                    <a:pt x="6" y="29"/>
                    <a:pt x="8" y="29"/>
                  </a:cubicBezTo>
                  <a:cubicBezTo>
                    <a:pt x="14" y="29"/>
                    <a:pt x="18" y="24"/>
                    <a:pt x="18" y="17"/>
                  </a:cubicBezTo>
                  <a:lnTo>
                    <a:pt x="18" y="0"/>
                  </a:lnTo>
                  <a:cubicBezTo>
                    <a:pt x="20" y="0"/>
                    <a:pt x="22" y="1"/>
                    <a:pt x="22" y="5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" name="Freeform 145"/>
            <p:cNvSpPr>
              <a:spLocks/>
            </p:cNvSpPr>
            <p:nvPr/>
          </p:nvSpPr>
          <p:spPr bwMode="auto">
            <a:xfrm flipV="1">
              <a:off x="3835" y="488"/>
              <a:ext cx="35" cy="41"/>
            </a:xfrm>
            <a:custGeom>
              <a:avLst/>
              <a:gdLst>
                <a:gd name="T0" fmla="*/ 43370 w 26"/>
                <a:gd name="T1" fmla="*/ 20762 h 31"/>
                <a:gd name="T2" fmla="*/ 23933 w 26"/>
                <a:gd name="T3" fmla="*/ 33320 h 31"/>
                <a:gd name="T4" fmla="*/ 13728 w 26"/>
                <a:gd name="T5" fmla="*/ 30882 h 31"/>
                <a:gd name="T6" fmla="*/ 16437 w 26"/>
                <a:gd name="T7" fmla="*/ 30644 h 31"/>
                <a:gd name="T8" fmla="*/ 20755 w 26"/>
                <a:gd name="T9" fmla="*/ 30644 h 31"/>
                <a:gd name="T10" fmla="*/ 22127 w 26"/>
                <a:gd name="T11" fmla="*/ 30882 h 31"/>
                <a:gd name="T12" fmla="*/ 35390 w 26"/>
                <a:gd name="T13" fmla="*/ 20762 h 31"/>
                <a:gd name="T14" fmla="*/ 13728 w 26"/>
                <a:gd name="T15" fmla="*/ 3273 h 31"/>
                <a:gd name="T16" fmla="*/ 11453 w 26"/>
                <a:gd name="T17" fmla="*/ 3273 h 31"/>
                <a:gd name="T18" fmla="*/ 6320 w 26"/>
                <a:gd name="T19" fmla="*/ 33320 h 31"/>
                <a:gd name="T20" fmla="*/ 0 w 26"/>
                <a:gd name="T21" fmla="*/ 27979 h 31"/>
                <a:gd name="T22" fmla="*/ 0 w 26"/>
                <a:gd name="T23" fmla="*/ 26294 h 31"/>
                <a:gd name="T24" fmla="*/ 4695 w 26"/>
                <a:gd name="T25" fmla="*/ 1 h 31"/>
                <a:gd name="T26" fmla="*/ 11453 w 26"/>
                <a:gd name="T27" fmla="*/ 0 h 31"/>
                <a:gd name="T28" fmla="*/ 43370 w 26"/>
                <a:gd name="T29" fmla="*/ 20762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6"/>
                <a:gd name="T46" fmla="*/ 0 h 31"/>
                <a:gd name="T47" fmla="*/ 26 w 26"/>
                <a:gd name="T48" fmla="*/ 31 h 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6" h="31">
                  <a:moveTo>
                    <a:pt x="26" y="19"/>
                  </a:moveTo>
                  <a:cubicBezTo>
                    <a:pt x="26" y="27"/>
                    <a:pt x="21" y="31"/>
                    <a:pt x="14" y="31"/>
                  </a:cubicBezTo>
                  <a:cubicBezTo>
                    <a:pt x="12" y="31"/>
                    <a:pt x="10" y="30"/>
                    <a:pt x="8" y="29"/>
                  </a:cubicBezTo>
                  <a:cubicBezTo>
                    <a:pt x="9" y="28"/>
                    <a:pt x="9" y="28"/>
                    <a:pt x="10" y="28"/>
                  </a:cubicBezTo>
                  <a:cubicBezTo>
                    <a:pt x="10" y="28"/>
                    <a:pt x="11" y="28"/>
                    <a:pt x="12" y="28"/>
                  </a:cubicBezTo>
                  <a:cubicBezTo>
                    <a:pt x="12" y="29"/>
                    <a:pt x="13" y="29"/>
                    <a:pt x="13" y="29"/>
                  </a:cubicBezTo>
                  <a:cubicBezTo>
                    <a:pt x="17" y="29"/>
                    <a:pt x="21" y="25"/>
                    <a:pt x="21" y="19"/>
                  </a:cubicBezTo>
                  <a:cubicBezTo>
                    <a:pt x="21" y="11"/>
                    <a:pt x="15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4" y="31"/>
                  </a:lnTo>
                  <a:cubicBezTo>
                    <a:pt x="1" y="31"/>
                    <a:pt x="0" y="28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lnTo>
                    <a:pt x="3" y="1"/>
                  </a:lnTo>
                  <a:cubicBezTo>
                    <a:pt x="5" y="1"/>
                    <a:pt x="6" y="0"/>
                    <a:pt x="7" y="0"/>
                  </a:cubicBezTo>
                  <a:cubicBezTo>
                    <a:pt x="19" y="0"/>
                    <a:pt x="26" y="10"/>
                    <a:pt x="26" y="19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" name="Freeform 146"/>
            <p:cNvSpPr>
              <a:spLocks/>
            </p:cNvSpPr>
            <p:nvPr/>
          </p:nvSpPr>
          <p:spPr bwMode="auto">
            <a:xfrm flipV="1">
              <a:off x="3876" y="488"/>
              <a:ext cx="36" cy="53"/>
            </a:xfrm>
            <a:custGeom>
              <a:avLst/>
              <a:gdLst>
                <a:gd name="T0" fmla="*/ 35639 w 27"/>
                <a:gd name="T1" fmla="*/ 31650 h 40"/>
                <a:gd name="T2" fmla="*/ 20047 w 27"/>
                <a:gd name="T3" fmla="*/ 45273 h 40"/>
                <a:gd name="T4" fmla="*/ 0 w 27"/>
                <a:gd name="T5" fmla="*/ 45273 h 40"/>
                <a:gd name="T6" fmla="*/ 4905 w 27"/>
                <a:gd name="T7" fmla="*/ 41936 h 40"/>
                <a:gd name="T8" fmla="*/ 11276 w 27"/>
                <a:gd name="T9" fmla="*/ 41936 h 40"/>
                <a:gd name="T10" fmla="*/ 2759 w 27"/>
                <a:gd name="T11" fmla="*/ 29117 h 40"/>
                <a:gd name="T12" fmla="*/ 2759 w 27"/>
                <a:gd name="T13" fmla="*/ 0 h 40"/>
                <a:gd name="T14" fmla="*/ 8720 w 27"/>
                <a:gd name="T15" fmla="*/ 5849 h 40"/>
                <a:gd name="T16" fmla="*/ 8720 w 27"/>
                <a:gd name="T17" fmla="*/ 31617 h 40"/>
                <a:gd name="T18" fmla="*/ 18660 w 27"/>
                <a:gd name="T19" fmla="*/ 41936 h 40"/>
                <a:gd name="T20" fmla="*/ 30476 w 27"/>
                <a:gd name="T21" fmla="*/ 31617 h 40"/>
                <a:gd name="T22" fmla="*/ 20047 w 27"/>
                <a:gd name="T23" fmla="*/ 16124 h 40"/>
                <a:gd name="T24" fmla="*/ 15035 w 27"/>
                <a:gd name="T25" fmla="*/ 11085 h 40"/>
                <a:gd name="T26" fmla="*/ 35639 w 27"/>
                <a:gd name="T27" fmla="*/ 31650 h 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7"/>
                <a:gd name="T43" fmla="*/ 0 h 40"/>
                <a:gd name="T44" fmla="*/ 27 w 27"/>
                <a:gd name="T45" fmla="*/ 40 h 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7" h="40">
                  <a:moveTo>
                    <a:pt x="27" y="28"/>
                  </a:moveTo>
                  <a:cubicBezTo>
                    <a:pt x="27" y="34"/>
                    <a:pt x="23" y="40"/>
                    <a:pt x="15" y="40"/>
                  </a:cubicBezTo>
                  <a:lnTo>
                    <a:pt x="0" y="40"/>
                  </a:lnTo>
                  <a:cubicBezTo>
                    <a:pt x="1" y="38"/>
                    <a:pt x="2" y="37"/>
                    <a:pt x="4" y="37"/>
                  </a:cubicBezTo>
                  <a:lnTo>
                    <a:pt x="8" y="37"/>
                  </a:lnTo>
                  <a:cubicBezTo>
                    <a:pt x="6" y="37"/>
                    <a:pt x="2" y="32"/>
                    <a:pt x="2" y="26"/>
                  </a:cubicBezTo>
                  <a:lnTo>
                    <a:pt x="2" y="0"/>
                  </a:lnTo>
                  <a:cubicBezTo>
                    <a:pt x="6" y="0"/>
                    <a:pt x="7" y="3"/>
                    <a:pt x="7" y="5"/>
                  </a:cubicBezTo>
                  <a:lnTo>
                    <a:pt x="7" y="27"/>
                  </a:lnTo>
                  <a:cubicBezTo>
                    <a:pt x="7" y="33"/>
                    <a:pt x="9" y="37"/>
                    <a:pt x="14" y="37"/>
                  </a:cubicBezTo>
                  <a:cubicBezTo>
                    <a:pt x="20" y="37"/>
                    <a:pt x="23" y="32"/>
                    <a:pt x="23" y="27"/>
                  </a:cubicBezTo>
                  <a:cubicBezTo>
                    <a:pt x="23" y="20"/>
                    <a:pt x="19" y="16"/>
                    <a:pt x="15" y="14"/>
                  </a:cubicBezTo>
                  <a:cubicBezTo>
                    <a:pt x="12" y="13"/>
                    <a:pt x="12" y="12"/>
                    <a:pt x="11" y="10"/>
                  </a:cubicBezTo>
                  <a:cubicBezTo>
                    <a:pt x="18" y="11"/>
                    <a:pt x="27" y="17"/>
                    <a:pt x="27" y="28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4" name="Freeform 147"/>
            <p:cNvSpPr>
              <a:spLocks/>
            </p:cNvSpPr>
            <p:nvPr/>
          </p:nvSpPr>
          <p:spPr bwMode="auto">
            <a:xfrm flipV="1">
              <a:off x="3922" y="478"/>
              <a:ext cx="28" cy="51"/>
            </a:xfrm>
            <a:custGeom>
              <a:avLst/>
              <a:gdLst>
                <a:gd name="T0" fmla="*/ 27561 w 21"/>
                <a:gd name="T1" fmla="*/ 18105 h 39"/>
                <a:gd name="T2" fmla="*/ 17143 w 21"/>
                <a:gd name="T3" fmla="*/ 26147 h 39"/>
                <a:gd name="T4" fmla="*/ 4905 w 21"/>
                <a:gd name="T5" fmla="*/ 26147 h 39"/>
                <a:gd name="T6" fmla="*/ 4905 w 21"/>
                <a:gd name="T7" fmla="*/ 32016 h 39"/>
                <a:gd name="T8" fmla="*/ 0 w 21"/>
                <a:gd name="T9" fmla="*/ 27649 h 39"/>
                <a:gd name="T10" fmla="*/ 0 w 21"/>
                <a:gd name="T11" fmla="*/ 22894 h 39"/>
                <a:gd name="T12" fmla="*/ 15035 w 21"/>
                <a:gd name="T13" fmla="*/ 22894 h 39"/>
                <a:gd name="T14" fmla="*/ 22857 w 21"/>
                <a:gd name="T15" fmla="*/ 16678 h 39"/>
                <a:gd name="T16" fmla="*/ 8720 w 21"/>
                <a:gd name="T17" fmla="*/ 3335 h 39"/>
                <a:gd name="T18" fmla="*/ 3679 w 21"/>
                <a:gd name="T19" fmla="*/ 0 h 39"/>
                <a:gd name="T20" fmla="*/ 27561 w 21"/>
                <a:gd name="T21" fmla="*/ 18105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"/>
                <a:gd name="T34" fmla="*/ 0 h 39"/>
                <a:gd name="T35" fmla="*/ 21 w 21"/>
                <a:gd name="T36" fmla="*/ 39 h 3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" h="39">
                  <a:moveTo>
                    <a:pt x="21" y="22"/>
                  </a:moveTo>
                  <a:cubicBezTo>
                    <a:pt x="21" y="27"/>
                    <a:pt x="18" y="31"/>
                    <a:pt x="13" y="31"/>
                  </a:cubicBezTo>
                  <a:lnTo>
                    <a:pt x="4" y="31"/>
                  </a:lnTo>
                  <a:lnTo>
                    <a:pt x="4" y="39"/>
                  </a:lnTo>
                  <a:cubicBezTo>
                    <a:pt x="2" y="39"/>
                    <a:pt x="0" y="38"/>
                    <a:pt x="0" y="34"/>
                  </a:cubicBezTo>
                  <a:lnTo>
                    <a:pt x="0" y="28"/>
                  </a:lnTo>
                  <a:lnTo>
                    <a:pt x="11" y="28"/>
                  </a:lnTo>
                  <a:cubicBezTo>
                    <a:pt x="13" y="28"/>
                    <a:pt x="17" y="27"/>
                    <a:pt x="17" y="21"/>
                  </a:cubicBezTo>
                  <a:cubicBezTo>
                    <a:pt x="17" y="12"/>
                    <a:pt x="11" y="6"/>
                    <a:pt x="7" y="4"/>
                  </a:cubicBezTo>
                  <a:cubicBezTo>
                    <a:pt x="5" y="3"/>
                    <a:pt x="3" y="2"/>
                    <a:pt x="3" y="0"/>
                  </a:cubicBezTo>
                  <a:cubicBezTo>
                    <a:pt x="10" y="1"/>
                    <a:pt x="21" y="9"/>
                    <a:pt x="21" y="22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5" name="Freeform 148"/>
            <p:cNvSpPr>
              <a:spLocks/>
            </p:cNvSpPr>
            <p:nvPr/>
          </p:nvSpPr>
          <p:spPr bwMode="auto">
            <a:xfrm flipV="1">
              <a:off x="3960" y="488"/>
              <a:ext cx="32" cy="41"/>
            </a:xfrm>
            <a:custGeom>
              <a:avLst/>
              <a:gdLst>
                <a:gd name="T0" fmla="*/ 31956 w 24"/>
                <a:gd name="T1" fmla="*/ 2475 h 31"/>
                <a:gd name="T2" fmla="*/ 30476 w 24"/>
                <a:gd name="T3" fmla="*/ 6914 h 31"/>
                <a:gd name="T4" fmla="*/ 22857 w 24"/>
                <a:gd name="T5" fmla="*/ 13246 h 31"/>
                <a:gd name="T6" fmla="*/ 30476 w 24"/>
                <a:gd name="T7" fmla="*/ 23350 h 31"/>
                <a:gd name="T8" fmla="*/ 30476 w 24"/>
                <a:gd name="T9" fmla="*/ 33320 h 31"/>
                <a:gd name="T10" fmla="*/ 24880 w 24"/>
                <a:gd name="T11" fmla="*/ 27979 h 31"/>
                <a:gd name="T12" fmla="*/ 24880 w 24"/>
                <a:gd name="T13" fmla="*/ 21155 h 31"/>
                <a:gd name="T14" fmla="*/ 20671 w 24"/>
                <a:gd name="T15" fmla="*/ 15698 h 31"/>
                <a:gd name="T16" fmla="*/ 1 w 24"/>
                <a:gd name="T17" fmla="*/ 33320 h 31"/>
                <a:gd name="T18" fmla="*/ 0 w 24"/>
                <a:gd name="T19" fmla="*/ 30882 h 31"/>
                <a:gd name="T20" fmla="*/ 1 w 24"/>
                <a:gd name="T21" fmla="*/ 27979 h 31"/>
                <a:gd name="T22" fmla="*/ 8457 w 24"/>
                <a:gd name="T23" fmla="*/ 21155 h 31"/>
                <a:gd name="T24" fmla="*/ 0 w 24"/>
                <a:gd name="T25" fmla="*/ 10093 h 31"/>
                <a:gd name="T26" fmla="*/ 0 w 24"/>
                <a:gd name="T27" fmla="*/ 0 h 31"/>
                <a:gd name="T28" fmla="*/ 4905 w 24"/>
                <a:gd name="T29" fmla="*/ 5725 h 31"/>
                <a:gd name="T30" fmla="*/ 4905 w 24"/>
                <a:gd name="T31" fmla="*/ 12094 h 31"/>
                <a:gd name="T32" fmla="*/ 11276 w 24"/>
                <a:gd name="T33" fmla="*/ 19881 h 31"/>
                <a:gd name="T34" fmla="*/ 30476 w 24"/>
                <a:gd name="T35" fmla="*/ 0 h 31"/>
                <a:gd name="T36" fmla="*/ 31956 w 24"/>
                <a:gd name="T37" fmla="*/ 2475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31"/>
                <a:gd name="T59" fmla="*/ 24 w 24"/>
                <a:gd name="T60" fmla="*/ 31 h 3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31">
                  <a:moveTo>
                    <a:pt x="24" y="2"/>
                  </a:moveTo>
                  <a:cubicBezTo>
                    <a:pt x="24" y="4"/>
                    <a:pt x="23" y="5"/>
                    <a:pt x="23" y="6"/>
                  </a:cubicBezTo>
                  <a:lnTo>
                    <a:pt x="17" y="12"/>
                  </a:lnTo>
                  <a:cubicBezTo>
                    <a:pt x="20" y="14"/>
                    <a:pt x="23" y="18"/>
                    <a:pt x="23" y="22"/>
                  </a:cubicBezTo>
                  <a:lnTo>
                    <a:pt x="23" y="31"/>
                  </a:lnTo>
                  <a:cubicBezTo>
                    <a:pt x="21" y="31"/>
                    <a:pt x="19" y="30"/>
                    <a:pt x="19" y="26"/>
                  </a:cubicBezTo>
                  <a:lnTo>
                    <a:pt x="19" y="20"/>
                  </a:lnTo>
                  <a:cubicBezTo>
                    <a:pt x="19" y="16"/>
                    <a:pt x="17" y="15"/>
                    <a:pt x="16" y="14"/>
                  </a:cubicBezTo>
                  <a:lnTo>
                    <a:pt x="1" y="31"/>
                  </a:lnTo>
                  <a:cubicBezTo>
                    <a:pt x="0" y="31"/>
                    <a:pt x="0" y="30"/>
                    <a:pt x="0" y="29"/>
                  </a:cubicBezTo>
                  <a:cubicBezTo>
                    <a:pt x="0" y="28"/>
                    <a:pt x="0" y="27"/>
                    <a:pt x="1" y="26"/>
                  </a:cubicBezTo>
                  <a:lnTo>
                    <a:pt x="6" y="20"/>
                  </a:lnTo>
                  <a:cubicBezTo>
                    <a:pt x="3" y="19"/>
                    <a:pt x="0" y="14"/>
                    <a:pt x="0" y="10"/>
                  </a:cubicBezTo>
                  <a:lnTo>
                    <a:pt x="0" y="0"/>
                  </a:lnTo>
                  <a:cubicBezTo>
                    <a:pt x="2" y="0"/>
                    <a:pt x="4" y="2"/>
                    <a:pt x="4" y="5"/>
                  </a:cubicBezTo>
                  <a:lnTo>
                    <a:pt x="4" y="11"/>
                  </a:lnTo>
                  <a:cubicBezTo>
                    <a:pt x="4" y="15"/>
                    <a:pt x="5" y="18"/>
                    <a:pt x="8" y="18"/>
                  </a:cubicBezTo>
                  <a:lnTo>
                    <a:pt x="23" y="0"/>
                  </a:lnTo>
                  <a:cubicBezTo>
                    <a:pt x="23" y="1"/>
                    <a:pt x="24" y="2"/>
                    <a:pt x="24" y="2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" name="Rectangle 149"/>
            <p:cNvSpPr>
              <a:spLocks noChangeArrowheads="1"/>
            </p:cNvSpPr>
            <p:nvPr/>
          </p:nvSpPr>
          <p:spPr bwMode="auto">
            <a:xfrm>
              <a:off x="4259" y="483"/>
              <a:ext cx="39" cy="38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" name="Rectangle 150"/>
            <p:cNvSpPr>
              <a:spLocks noChangeArrowheads="1"/>
            </p:cNvSpPr>
            <p:nvPr/>
          </p:nvSpPr>
          <p:spPr bwMode="auto">
            <a:xfrm>
              <a:off x="4201" y="484"/>
              <a:ext cx="37" cy="36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" name="Rectangle 151"/>
            <p:cNvSpPr>
              <a:spLocks noChangeArrowheads="1"/>
            </p:cNvSpPr>
            <p:nvPr/>
          </p:nvSpPr>
          <p:spPr bwMode="auto">
            <a:xfrm>
              <a:off x="4144" y="486"/>
              <a:ext cx="33" cy="34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9" name="Rectangle 152"/>
            <p:cNvSpPr>
              <a:spLocks noChangeArrowheads="1"/>
            </p:cNvSpPr>
            <p:nvPr/>
          </p:nvSpPr>
          <p:spPr bwMode="auto">
            <a:xfrm>
              <a:off x="4085" y="487"/>
              <a:ext cx="32" cy="32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" name="Rectangle 153"/>
            <p:cNvSpPr>
              <a:spLocks noChangeArrowheads="1"/>
            </p:cNvSpPr>
            <p:nvPr/>
          </p:nvSpPr>
          <p:spPr bwMode="auto">
            <a:xfrm>
              <a:off x="4028" y="488"/>
              <a:ext cx="28" cy="29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" name="Rectangle 154"/>
            <p:cNvSpPr>
              <a:spLocks noChangeArrowheads="1"/>
            </p:cNvSpPr>
            <p:nvPr/>
          </p:nvSpPr>
          <p:spPr bwMode="auto">
            <a:xfrm>
              <a:off x="4259" y="580"/>
              <a:ext cx="39" cy="39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2" name="Rectangle 155"/>
            <p:cNvSpPr>
              <a:spLocks noChangeArrowheads="1"/>
            </p:cNvSpPr>
            <p:nvPr/>
          </p:nvSpPr>
          <p:spPr bwMode="auto">
            <a:xfrm>
              <a:off x="4201" y="581"/>
              <a:ext cx="37" cy="36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3" name="Rectangle 156"/>
            <p:cNvSpPr>
              <a:spLocks noChangeArrowheads="1"/>
            </p:cNvSpPr>
            <p:nvPr/>
          </p:nvSpPr>
          <p:spPr bwMode="auto">
            <a:xfrm>
              <a:off x="4144" y="583"/>
              <a:ext cx="33" cy="33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4" name="Rectangle 157"/>
            <p:cNvSpPr>
              <a:spLocks noChangeArrowheads="1"/>
            </p:cNvSpPr>
            <p:nvPr/>
          </p:nvSpPr>
          <p:spPr bwMode="auto">
            <a:xfrm>
              <a:off x="4085" y="584"/>
              <a:ext cx="32" cy="31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Rectangle 158"/>
            <p:cNvSpPr>
              <a:spLocks noChangeArrowheads="1"/>
            </p:cNvSpPr>
            <p:nvPr/>
          </p:nvSpPr>
          <p:spPr bwMode="auto">
            <a:xfrm>
              <a:off x="4028" y="585"/>
              <a:ext cx="28" cy="28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" name="Rectangle 159"/>
            <p:cNvSpPr>
              <a:spLocks noChangeArrowheads="1"/>
            </p:cNvSpPr>
            <p:nvPr/>
          </p:nvSpPr>
          <p:spPr bwMode="auto">
            <a:xfrm>
              <a:off x="4259" y="677"/>
              <a:ext cx="39" cy="39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Rectangle 160"/>
            <p:cNvSpPr>
              <a:spLocks noChangeArrowheads="1"/>
            </p:cNvSpPr>
            <p:nvPr/>
          </p:nvSpPr>
          <p:spPr bwMode="auto">
            <a:xfrm>
              <a:off x="4201" y="679"/>
              <a:ext cx="37" cy="36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8" name="Rectangle 161"/>
            <p:cNvSpPr>
              <a:spLocks noChangeArrowheads="1"/>
            </p:cNvSpPr>
            <p:nvPr/>
          </p:nvSpPr>
          <p:spPr bwMode="auto">
            <a:xfrm>
              <a:off x="4144" y="680"/>
              <a:ext cx="33" cy="33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9" name="Rectangle 162"/>
            <p:cNvSpPr>
              <a:spLocks noChangeArrowheads="1"/>
            </p:cNvSpPr>
            <p:nvPr/>
          </p:nvSpPr>
          <p:spPr bwMode="auto">
            <a:xfrm>
              <a:off x="4085" y="681"/>
              <a:ext cx="32" cy="31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0" name="Rectangle 163"/>
            <p:cNvSpPr>
              <a:spLocks noChangeArrowheads="1"/>
            </p:cNvSpPr>
            <p:nvPr/>
          </p:nvSpPr>
          <p:spPr bwMode="auto">
            <a:xfrm>
              <a:off x="4028" y="683"/>
              <a:ext cx="28" cy="28"/>
            </a:xfrm>
            <a:prstGeom prst="rect">
              <a:avLst/>
            </a:prstGeom>
            <a:solidFill>
              <a:srgbClr val="0038F0"/>
            </a:solidFill>
            <a:ln w="0" cap="rnd">
              <a:solidFill>
                <a:srgbClr val="0038F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62" name="Picture 165" descr="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5715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1720" y="3968817"/>
            <a:ext cx="2656177" cy="210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7500990" cy="785818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u="sng" dirty="0" smtClean="0"/>
              <a:t>מודול </a:t>
            </a:r>
            <a:r>
              <a:rPr lang="he-IL" sz="2700" u="sng" dirty="0" smtClean="0"/>
              <a:t>[שם המודול] </a:t>
            </a:r>
            <a:r>
              <a:rPr lang="he-IL" u="sng" dirty="0" smtClean="0"/>
              <a:t>– דיאגרמת תהליכים</a:t>
            </a:r>
            <a:endParaRPr lang="he-IL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1224825"/>
            <a:ext cx="393569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1">
            <a:spAutoFit/>
          </a:bodyPr>
          <a:lstStyle/>
          <a:p>
            <a:r>
              <a:rPr lang="he-IL" dirty="0" smtClean="0"/>
              <a:t>יש למלא עבור דוגמה אחת-שתיים  רלוונטית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924053"/>
            <a:ext cx="52768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89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6858048" cy="785818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u="sng" dirty="0" smtClean="0"/>
              <a:t>מודול </a:t>
            </a:r>
            <a:r>
              <a:rPr lang="he-IL" sz="2700" u="sng" dirty="0" smtClean="0"/>
              <a:t>[שם המודול] </a:t>
            </a:r>
            <a:r>
              <a:rPr lang="he-IL" u="sng" dirty="0" smtClean="0"/>
              <a:t>– דיאגרמת מצבים</a:t>
            </a:r>
            <a:endParaRPr lang="he-IL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2137" y="1485900"/>
            <a:ext cx="54197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6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6858048" cy="785818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u="sng" dirty="0" smtClean="0"/>
              <a:t>מודול </a:t>
            </a:r>
            <a:r>
              <a:rPr lang="he-IL" sz="2700" u="sng" dirty="0"/>
              <a:t>[שם המודול]</a:t>
            </a:r>
            <a:r>
              <a:rPr lang="he-IL" sz="2700" u="sng" dirty="0" smtClean="0"/>
              <a:t> </a:t>
            </a:r>
            <a:r>
              <a:rPr lang="he-IL" u="sng" dirty="0" smtClean="0"/>
              <a:t>– סימולציה</a:t>
            </a:r>
            <a:endParaRPr lang="he-IL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3562" y="1509712"/>
            <a:ext cx="5476875" cy="3838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782100">
            <a:off x="4203030" y="4716964"/>
            <a:ext cx="470994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92D050"/>
                </a:solidFill>
                <a:effectLst/>
              </a:rPr>
              <a:t>יש לסמן חלקים רלוונטיים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92D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83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115616" y="404664"/>
            <a:ext cx="7500990" cy="785818"/>
          </a:xfrm>
        </p:spPr>
        <p:txBody>
          <a:bodyPr>
            <a:normAutofit fontScale="90000"/>
          </a:bodyPr>
          <a:lstStyle/>
          <a:p>
            <a:pPr algn="ctr" rtl="1"/>
            <a:r>
              <a:rPr lang="en-US" u="sng" dirty="0" smtClean="0"/>
              <a:t>Signal Tap</a:t>
            </a:r>
            <a:r>
              <a:rPr lang="he-IL" u="sng" dirty="0" smtClean="0"/>
              <a:t>– זיהוי תקלת חומרה</a:t>
            </a:r>
            <a:endParaRPr lang="he-IL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7375" y="1476375"/>
            <a:ext cx="5429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06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6858048" cy="785818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u="sng" dirty="0" smtClean="0"/>
              <a:t>סיכום ומסקנות</a:t>
            </a:r>
            <a:endParaRPr lang="he-IL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979712" y="1160578"/>
            <a:ext cx="6449427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ביצוע מול </a:t>
            </a:r>
            <a:r>
              <a:rPr lang="he-IL" dirty="0" err="1" smtClean="0"/>
              <a:t>איפיון</a:t>
            </a:r>
            <a:endParaRPr lang="he-I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מה למדתי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מסקנות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המלצות לעתיד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177" y="1556792"/>
            <a:ext cx="6270481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3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6858048" cy="785818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u="sng" dirty="0" smtClean="0"/>
              <a:t>תמונות לשימוש הסטודנטים</a:t>
            </a:r>
            <a:endParaRPr lang="he-IL" u="sng" dirty="0"/>
          </a:p>
        </p:txBody>
      </p:sp>
      <p:grpSp>
        <p:nvGrpSpPr>
          <p:cNvPr id="21" name="קבוצה 20"/>
          <p:cNvGrpSpPr/>
          <p:nvPr/>
        </p:nvGrpSpPr>
        <p:grpSpPr>
          <a:xfrm>
            <a:off x="571472" y="4572019"/>
            <a:ext cx="966788" cy="1857377"/>
            <a:chOff x="714348" y="4500570"/>
            <a:chExt cx="966788" cy="1857377"/>
          </a:xfrm>
        </p:grpSpPr>
        <p:pic>
          <p:nvPicPr>
            <p:cNvPr id="7" name="Picture 2" descr="E:\044167_9 - Project\Pictures\MSS_Card.jpg"/>
            <p:cNvPicPr>
              <a:picLocks noChangeAspect="1" noChangeArrowheads="1"/>
            </p:cNvPicPr>
            <p:nvPr/>
          </p:nvPicPr>
          <p:blipFill>
            <a:blip r:embed="rId2" cstate="print">
              <a:lum bright="20000" contrast="30000"/>
            </a:blip>
            <a:srcRect/>
            <a:stretch>
              <a:fillRect/>
            </a:stretch>
          </p:blipFill>
          <p:spPr bwMode="auto">
            <a:xfrm>
              <a:off x="714348" y="4786322"/>
              <a:ext cx="966788" cy="157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714348" y="4500570"/>
              <a:ext cx="92869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MSS Card</a:t>
              </a:r>
              <a:endParaRPr lang="he-IL" sz="1200" b="1" dirty="0"/>
            </a:p>
          </p:txBody>
        </p:sp>
      </p:grpSp>
      <p:grpSp>
        <p:nvGrpSpPr>
          <p:cNvPr id="23" name="קבוצה 22"/>
          <p:cNvGrpSpPr/>
          <p:nvPr/>
        </p:nvGrpSpPr>
        <p:grpSpPr>
          <a:xfrm>
            <a:off x="2285984" y="4572008"/>
            <a:ext cx="928694" cy="1857377"/>
            <a:chOff x="2000232" y="4572008"/>
            <a:chExt cx="928694" cy="1857377"/>
          </a:xfrm>
        </p:grpSpPr>
        <p:pic>
          <p:nvPicPr>
            <p:cNvPr id="8" name="Picture 82" descr="P1000203_resized.JPG"/>
            <p:cNvPicPr>
              <a:picLocks noChangeAspect="1"/>
            </p:cNvPicPr>
            <p:nvPr/>
          </p:nvPicPr>
          <p:blipFill>
            <a:blip r:embed="rId3" cstate="print">
              <a:lum bright="20000" contrast="20000"/>
            </a:blip>
            <a:srcRect l="6061" t="1633" r="3030" b="2060"/>
            <a:stretch>
              <a:fillRect/>
            </a:stretch>
          </p:blipFill>
          <p:spPr bwMode="auto">
            <a:xfrm>
              <a:off x="2071670" y="4786322"/>
              <a:ext cx="835025" cy="164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2000232" y="4572008"/>
              <a:ext cx="92869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EAR Card</a:t>
              </a:r>
              <a:endParaRPr lang="he-IL" sz="1200" b="1" dirty="0"/>
            </a:p>
          </p:txBody>
        </p:sp>
      </p:grpSp>
      <p:grpSp>
        <p:nvGrpSpPr>
          <p:cNvPr id="25" name="קבוצה 24"/>
          <p:cNvGrpSpPr/>
          <p:nvPr/>
        </p:nvGrpSpPr>
        <p:grpSpPr>
          <a:xfrm>
            <a:off x="3857632" y="4852234"/>
            <a:ext cx="1714500" cy="1577162"/>
            <a:chOff x="3286116" y="4723637"/>
            <a:chExt cx="1714500" cy="1577162"/>
          </a:xfrm>
        </p:grpSpPr>
        <p:pic>
          <p:nvPicPr>
            <p:cNvPr id="9" name="Picture 13"/>
            <p:cNvPicPr>
              <a:picLocks noChangeAspect="1" noChangeArrowheads="1"/>
            </p:cNvPicPr>
            <p:nvPr/>
          </p:nvPicPr>
          <p:blipFill>
            <a:blip r:embed="rId4" cstate="print">
              <a:lum bright="-10000" contrast="10000"/>
            </a:blip>
            <a:srcRect/>
            <a:stretch>
              <a:fillRect/>
            </a:stretch>
          </p:blipFill>
          <p:spPr bwMode="auto">
            <a:xfrm>
              <a:off x="3286116" y="5000636"/>
              <a:ext cx="1714500" cy="1300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3643306" y="4723637"/>
              <a:ext cx="92869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DE2 Card</a:t>
              </a:r>
              <a:endParaRPr lang="he-IL" sz="1200" b="1" dirty="0"/>
            </a:p>
          </p:txBody>
        </p:sp>
      </p:grpSp>
      <p:grpSp>
        <p:nvGrpSpPr>
          <p:cNvPr id="27" name="קבוצה 26"/>
          <p:cNvGrpSpPr/>
          <p:nvPr/>
        </p:nvGrpSpPr>
        <p:grpSpPr>
          <a:xfrm>
            <a:off x="5857884" y="4880043"/>
            <a:ext cx="2857520" cy="1549353"/>
            <a:chOff x="5572132" y="4723637"/>
            <a:chExt cx="2857520" cy="1549353"/>
          </a:xfrm>
        </p:grpSpPr>
        <p:pic>
          <p:nvPicPr>
            <p:cNvPr id="11" name="Picture 3" descr="E:\044167_9 - Project\Pictures\MSS_Platform.jpg"/>
            <p:cNvPicPr>
              <a:picLocks noChangeAspect="1" noChangeArrowheads="1"/>
            </p:cNvPicPr>
            <p:nvPr/>
          </p:nvPicPr>
          <p:blipFill>
            <a:blip r:embed="rId5" cstate="print">
              <a:lum bright="20000" contrast="40000"/>
            </a:blip>
            <a:srcRect/>
            <a:stretch>
              <a:fillRect/>
            </a:stretch>
          </p:blipFill>
          <p:spPr bwMode="auto">
            <a:xfrm>
              <a:off x="5572132" y="4929198"/>
              <a:ext cx="2857520" cy="1343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429388" y="4723637"/>
              <a:ext cx="1214446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MSS Platform</a:t>
              </a:r>
              <a:endParaRPr lang="he-IL" sz="1200" b="1" dirty="0"/>
            </a:p>
          </p:txBody>
        </p:sp>
      </p:grpSp>
      <p:grpSp>
        <p:nvGrpSpPr>
          <p:cNvPr id="29" name="קבוצה 28"/>
          <p:cNvGrpSpPr/>
          <p:nvPr/>
        </p:nvGrpSpPr>
        <p:grpSpPr>
          <a:xfrm>
            <a:off x="2779591" y="3357562"/>
            <a:ext cx="1220905" cy="906669"/>
            <a:chOff x="1285852" y="3357562"/>
            <a:chExt cx="1220905" cy="906669"/>
          </a:xfrm>
        </p:grpSpPr>
        <p:pic>
          <p:nvPicPr>
            <p:cNvPr id="14" name="Picture 2" descr="E:\MSS Project (Final Version)\_WORK_TEMP\33120a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85852" y="3643314"/>
              <a:ext cx="1220905" cy="620917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>
              <a:off x="1428728" y="3357562"/>
              <a:ext cx="92869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Sig. Gen.</a:t>
              </a:r>
              <a:endParaRPr lang="he-IL" sz="1200" b="1" dirty="0"/>
            </a:p>
          </p:txBody>
        </p:sp>
      </p:grpSp>
      <p:grpSp>
        <p:nvGrpSpPr>
          <p:cNvPr id="31" name="קבוצה 30"/>
          <p:cNvGrpSpPr/>
          <p:nvPr/>
        </p:nvGrpSpPr>
        <p:grpSpPr>
          <a:xfrm>
            <a:off x="4571968" y="3143248"/>
            <a:ext cx="2000296" cy="1312220"/>
            <a:chOff x="4071934" y="3143248"/>
            <a:chExt cx="2000296" cy="1312220"/>
          </a:xfrm>
        </p:grpSpPr>
        <p:pic>
          <p:nvPicPr>
            <p:cNvPr id="13" name="Picture 3" descr="E:\MSS Project (Final Version)\_WORK_TEMP\Scope.bmp"/>
            <p:cNvPicPr>
              <a:picLocks noChangeAspect="1" noChangeArrowheads="1"/>
            </p:cNvPicPr>
            <p:nvPr/>
          </p:nvPicPr>
          <p:blipFill>
            <a:blip r:embed="rId7" cstate="print"/>
            <a:srcRect l="2500" t="8902" r="2499" b="4302"/>
            <a:stretch>
              <a:fillRect/>
            </a:stretch>
          </p:blipFill>
          <p:spPr bwMode="auto">
            <a:xfrm>
              <a:off x="4071934" y="3429000"/>
              <a:ext cx="2000296" cy="1026468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>
              <a:off x="4643438" y="3143248"/>
              <a:ext cx="92869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Scope</a:t>
              </a:r>
              <a:endParaRPr lang="he-IL" sz="1200" b="1" dirty="0"/>
            </a:p>
          </p:txBody>
        </p:sp>
      </p:grpSp>
      <p:grpSp>
        <p:nvGrpSpPr>
          <p:cNvPr id="33" name="קבוצה 32"/>
          <p:cNvGrpSpPr/>
          <p:nvPr/>
        </p:nvGrpSpPr>
        <p:grpSpPr>
          <a:xfrm>
            <a:off x="7143768" y="3223439"/>
            <a:ext cx="1143008" cy="1205693"/>
            <a:chOff x="7143768" y="3223439"/>
            <a:chExt cx="1143008" cy="1205693"/>
          </a:xfrm>
        </p:grpSpPr>
        <p:pic>
          <p:nvPicPr>
            <p:cNvPr id="12" name="תמונה 19" descr="P1000150_2.jpg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143768" y="3514726"/>
              <a:ext cx="1143008" cy="914406"/>
            </a:xfrm>
            <a:prstGeom prst="rect">
              <a:avLst/>
            </a:prstGeom>
            <a:noFill/>
            <a:ln w="38100">
              <a:noFill/>
              <a:prstDash val="dash"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7215206" y="3223439"/>
              <a:ext cx="92869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Matrix</a:t>
              </a:r>
              <a:endParaRPr lang="he-IL" sz="1200" b="1" dirty="0"/>
            </a:p>
          </p:txBody>
        </p:sp>
      </p:grpSp>
      <p:grpSp>
        <p:nvGrpSpPr>
          <p:cNvPr id="35" name="קבוצה 34"/>
          <p:cNvGrpSpPr/>
          <p:nvPr/>
        </p:nvGrpSpPr>
        <p:grpSpPr>
          <a:xfrm>
            <a:off x="7500958" y="1580365"/>
            <a:ext cx="1143008" cy="1205692"/>
            <a:chOff x="7286644" y="1580365"/>
            <a:chExt cx="1143008" cy="120569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358082" y="1857364"/>
              <a:ext cx="1009264" cy="928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TextBox 33"/>
            <p:cNvSpPr txBox="1"/>
            <p:nvPr/>
          </p:nvSpPr>
          <p:spPr>
            <a:xfrm>
              <a:off x="7286644" y="1580365"/>
              <a:ext cx="1143008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Headphones</a:t>
              </a:r>
              <a:endParaRPr lang="he-IL" sz="1200" b="1" dirty="0"/>
            </a:p>
          </p:txBody>
        </p:sp>
      </p:grpSp>
      <p:grpSp>
        <p:nvGrpSpPr>
          <p:cNvPr id="37" name="קבוצה 36"/>
          <p:cNvGrpSpPr/>
          <p:nvPr/>
        </p:nvGrpSpPr>
        <p:grpSpPr>
          <a:xfrm>
            <a:off x="928662" y="1428740"/>
            <a:ext cx="1571637" cy="1559726"/>
            <a:chOff x="1214414" y="1651803"/>
            <a:chExt cx="1285885" cy="133665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214414" y="1928799"/>
              <a:ext cx="1285885" cy="1059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1357290" y="1651803"/>
              <a:ext cx="92869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MSS Core</a:t>
              </a:r>
              <a:endParaRPr lang="he-IL" sz="1200" b="1" dirty="0"/>
            </a:p>
          </p:txBody>
        </p:sp>
      </p:grpSp>
      <p:grpSp>
        <p:nvGrpSpPr>
          <p:cNvPr id="39" name="קבוצה 38"/>
          <p:cNvGrpSpPr/>
          <p:nvPr/>
        </p:nvGrpSpPr>
        <p:grpSpPr>
          <a:xfrm>
            <a:off x="4786314" y="1643050"/>
            <a:ext cx="1000132" cy="1143008"/>
            <a:chOff x="4786314" y="1643050"/>
            <a:chExt cx="1000132" cy="1143008"/>
          </a:xfrm>
        </p:grpSpPr>
        <p:pic>
          <p:nvPicPr>
            <p:cNvPr id="17" name="Picture 2" descr="E:\MSS Project (Final Version)\_WORK_TEMP\ipod-mp3-player.jpg"/>
            <p:cNvPicPr>
              <a:picLocks noChangeAspect="1" noChangeArrowheads="1"/>
            </p:cNvPicPr>
            <p:nvPr/>
          </p:nvPicPr>
          <p:blipFill>
            <a:blip r:embed="rId11" cstate="print"/>
            <a:srcRect l="19998" r="19099"/>
            <a:stretch>
              <a:fillRect/>
            </a:stretch>
          </p:blipFill>
          <p:spPr bwMode="auto">
            <a:xfrm>
              <a:off x="5072066" y="1928802"/>
              <a:ext cx="522091" cy="857256"/>
            </a:xfrm>
            <a:prstGeom prst="rect">
              <a:avLst/>
            </a:prstGeom>
            <a:noFill/>
          </p:spPr>
        </p:pic>
        <p:sp>
          <p:nvSpPr>
            <p:cNvPr id="38" name="TextBox 37"/>
            <p:cNvSpPr txBox="1"/>
            <p:nvPr/>
          </p:nvSpPr>
          <p:spPr>
            <a:xfrm>
              <a:off x="4786314" y="1643050"/>
              <a:ext cx="100013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MP3 Player</a:t>
              </a:r>
              <a:endParaRPr lang="he-IL" sz="1200" b="1" dirty="0"/>
            </a:p>
          </p:txBody>
        </p:sp>
      </p:grpSp>
      <p:grpSp>
        <p:nvGrpSpPr>
          <p:cNvPr id="41" name="קבוצה 40"/>
          <p:cNvGrpSpPr/>
          <p:nvPr/>
        </p:nvGrpSpPr>
        <p:grpSpPr>
          <a:xfrm>
            <a:off x="6072198" y="1794679"/>
            <a:ext cx="1071570" cy="991379"/>
            <a:chOff x="5929322" y="1794679"/>
            <a:chExt cx="1071570" cy="991379"/>
          </a:xfrm>
        </p:grpSpPr>
        <p:pic>
          <p:nvPicPr>
            <p:cNvPr id="16" name="Picture 2" descr="http://www.iconarchive.com/icons/icons-land/play-stop-pause/Microphone-Disabled-256x256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143636" y="2071678"/>
              <a:ext cx="714380" cy="714380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5929322" y="1794679"/>
              <a:ext cx="1071570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Microphone</a:t>
              </a:r>
              <a:endParaRPr lang="he-IL" sz="1200" b="1" dirty="0"/>
            </a:p>
          </p:txBody>
        </p:sp>
      </p:grpSp>
      <p:grpSp>
        <p:nvGrpSpPr>
          <p:cNvPr id="43" name="קבוצה 42"/>
          <p:cNvGrpSpPr/>
          <p:nvPr/>
        </p:nvGrpSpPr>
        <p:grpSpPr>
          <a:xfrm>
            <a:off x="2928926" y="1285860"/>
            <a:ext cx="1285884" cy="1643074"/>
            <a:chOff x="2928926" y="1285860"/>
            <a:chExt cx="1285884" cy="1643074"/>
          </a:xfrm>
        </p:grpSpPr>
        <p:pic>
          <p:nvPicPr>
            <p:cNvPr id="18" name="תמונה 102" descr="P1000151_2.jpg"/>
            <p:cNvPicPr>
              <a:picLocks noChangeAspect="1"/>
            </p:cNvPicPr>
            <p:nvPr/>
          </p:nvPicPr>
          <p:blipFill>
            <a:blip r:embed="rId13" cstate="print">
              <a:lum bright="20000" contrast="10000"/>
            </a:blip>
            <a:srcRect/>
            <a:stretch>
              <a:fillRect/>
            </a:stretch>
          </p:blipFill>
          <p:spPr bwMode="auto">
            <a:xfrm>
              <a:off x="3214678" y="1785926"/>
              <a:ext cx="772619" cy="1143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TextBox 41"/>
            <p:cNvSpPr txBox="1"/>
            <p:nvPr/>
          </p:nvSpPr>
          <p:spPr>
            <a:xfrm>
              <a:off x="2928926" y="1285860"/>
              <a:ext cx="128588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Headphones with Mic.</a:t>
              </a:r>
              <a:endParaRPr lang="he-IL" sz="1200" b="1" dirty="0"/>
            </a:p>
          </p:txBody>
        </p:sp>
      </p:grpSp>
      <p:grpSp>
        <p:nvGrpSpPr>
          <p:cNvPr id="46" name="קבוצה 45"/>
          <p:cNvGrpSpPr/>
          <p:nvPr/>
        </p:nvGrpSpPr>
        <p:grpSpPr>
          <a:xfrm>
            <a:off x="571472" y="3357562"/>
            <a:ext cx="1607363" cy="928694"/>
            <a:chOff x="571472" y="3357562"/>
            <a:chExt cx="1607363" cy="928694"/>
          </a:xfrm>
        </p:grpSpPr>
        <p:pic>
          <p:nvPicPr>
            <p:cNvPr id="44" name="Picture 85" descr="http://i00.twenga.com/p/60/41/126041vb.png"/>
            <p:cNvPicPr>
              <a:picLocks noChangeAspect="1" noChangeArrowheads="1"/>
            </p:cNvPicPr>
            <p:nvPr/>
          </p:nvPicPr>
          <p:blipFill>
            <a:blip r:embed="rId14" cstate="print"/>
            <a:srcRect t="27779" b="27779"/>
            <a:stretch>
              <a:fillRect/>
            </a:stretch>
          </p:blipFill>
          <p:spPr bwMode="auto">
            <a:xfrm>
              <a:off x="571472" y="3571876"/>
              <a:ext cx="1607363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extBox 44"/>
            <p:cNvSpPr txBox="1"/>
            <p:nvPr/>
          </p:nvSpPr>
          <p:spPr>
            <a:xfrm>
              <a:off x="928662" y="3357562"/>
              <a:ext cx="92869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b="1" dirty="0" smtClean="0"/>
                <a:t>Keyboard</a:t>
              </a:r>
              <a:endParaRPr lang="he-IL" sz="1200" b="1" dirty="0"/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370216" cy="5976664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he-IL" sz="3200" u="sng" dirty="0" smtClean="0"/>
              <a:t>הנחיות לבנית המצגת</a:t>
            </a:r>
            <a:r>
              <a:rPr lang="he-IL" sz="2400" u="sng" dirty="0" smtClean="0"/>
              <a:t>:</a:t>
            </a:r>
            <a:br>
              <a:rPr lang="he-IL" sz="2400" u="sng" dirty="0" smtClean="0"/>
            </a:br>
            <a:r>
              <a:rPr lang="he-IL" sz="2400" dirty="0" smtClean="0"/>
              <a:t>1. תפקיד המצגת להוות בסיס להצגת </a:t>
            </a:r>
            <a:r>
              <a:rPr lang="he-IL" sz="2400" dirty="0" err="1" smtClean="0"/>
              <a:t>הפרוייקט</a:t>
            </a:r>
            <a:r>
              <a:rPr lang="he-IL" sz="2400" dirty="0" smtClean="0"/>
              <a:t> בפני הקבוצה והמדריכים</a:t>
            </a:r>
            <a:br>
              <a:rPr lang="he-IL" sz="2400" dirty="0" smtClean="0"/>
            </a:br>
            <a:r>
              <a:rPr lang="he-IL" sz="2400" dirty="0" smtClean="0"/>
              <a:t>2. על המצגת להיות </a:t>
            </a:r>
            <a:r>
              <a:rPr lang="he-IL" altLang="he-IL" sz="2400" dirty="0" smtClean="0"/>
              <a:t>פשוטה וברורה כך שתפגין</a:t>
            </a:r>
            <a:r>
              <a:rPr lang="he-IL" altLang="he-IL" sz="2400" dirty="0"/>
              <a:t>: ידע, </a:t>
            </a:r>
            <a:r>
              <a:rPr lang="he-IL" altLang="he-IL" sz="2400" dirty="0" smtClean="0"/>
              <a:t>הבנה ומקצועיות  </a:t>
            </a:r>
            <a:br>
              <a:rPr lang="he-IL" altLang="he-IL" sz="2400" dirty="0" smtClean="0"/>
            </a:br>
            <a:r>
              <a:rPr lang="he-IL" altLang="he-IL" sz="2400" dirty="0"/>
              <a:t> </a:t>
            </a:r>
            <a:r>
              <a:rPr lang="he-IL" altLang="he-IL" sz="2400" dirty="0" smtClean="0"/>
              <a:t>    בנושא הפרויקט.</a:t>
            </a:r>
            <a:r>
              <a:rPr lang="en-US" altLang="he-IL" sz="2400" dirty="0"/>
              <a:t/>
            </a:r>
            <a:br>
              <a:rPr lang="en-US" altLang="he-IL" sz="2400" dirty="0"/>
            </a:br>
            <a:r>
              <a:rPr lang="he-IL" sz="2400" dirty="0" smtClean="0"/>
              <a:t>3. המצגת מכילה את השקפים הנחוצים להצגת הפרויקט, אם נראה לך </a:t>
            </a:r>
            <a:r>
              <a:rPr lang="he-IL" sz="2400" dirty="0"/>
              <a:t> </a:t>
            </a:r>
            <a:r>
              <a:rPr lang="he-IL" sz="2400" dirty="0" smtClean="0"/>
              <a:t> </a:t>
            </a:r>
            <a:br>
              <a:rPr lang="he-IL" sz="2400" dirty="0" smtClean="0"/>
            </a:br>
            <a:r>
              <a:rPr lang="he-IL" sz="2400" dirty="0"/>
              <a:t> </a:t>
            </a:r>
            <a:r>
              <a:rPr lang="he-IL" sz="2400" dirty="0" smtClean="0"/>
              <a:t>   שחסרים שקפים חיוניים נוספים – הוסף אותם.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he-IL" sz="2400" dirty="0" smtClean="0"/>
              <a:t>. אפשר לערוך שינויים בגרפיקה של השקפים ולהוסיף אפקטים  כרצונכם.</a:t>
            </a:r>
            <a:r>
              <a:rPr lang="en-US" sz="2400" dirty="0" smtClean="0"/>
              <a:t>4</a:t>
            </a:r>
            <a:br>
              <a:rPr lang="en-US" sz="2400" dirty="0" smtClean="0"/>
            </a:br>
            <a:r>
              <a:rPr lang="he-IL" sz="2400" dirty="0" smtClean="0"/>
              <a:t>5. רוב השקפים יכילו סכמות ודיאגרמות. בשקפים עם מלל יכתבו רק  </a:t>
            </a:r>
            <a:r>
              <a:rPr lang="he-IL" sz="2400" dirty="0"/>
              <a:t> </a:t>
            </a:r>
            <a:r>
              <a:rPr lang="en-US" sz="2400" dirty="0" smtClean="0"/>
              <a:t> </a:t>
            </a:r>
            <a:r>
              <a:rPr lang="he-IL" sz="2400" dirty="0" smtClean="0"/>
              <a:t/>
            </a:r>
            <a:br>
              <a:rPr lang="he-IL" sz="2400" dirty="0" smtClean="0"/>
            </a:br>
            <a:r>
              <a:rPr lang="he-IL" sz="2400" dirty="0"/>
              <a:t> </a:t>
            </a:r>
            <a:r>
              <a:rPr lang="he-IL" sz="2400" dirty="0" smtClean="0"/>
              <a:t>   הנקודות העיקריות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he-IL" sz="2400" dirty="0" smtClean="0"/>
              <a:t>6. שקפים המציגים את תיאור המודול: דיאגרמת תהליכים, דיאגרמת מצבים  </a:t>
            </a:r>
            <a:br>
              <a:rPr lang="he-IL" sz="2400" dirty="0" smtClean="0"/>
            </a:br>
            <a:r>
              <a:rPr lang="he-IL" sz="2400" dirty="0"/>
              <a:t> </a:t>
            </a:r>
            <a:r>
              <a:rPr lang="he-IL" sz="2400" dirty="0" smtClean="0"/>
              <a:t>   וסימולציה, די להציג עבור מודול אחד או שניים מורכבים ו/או מעניינים.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he-IL" sz="3100" dirty="0" smtClean="0">
                <a:solidFill>
                  <a:srgbClr val="FF0000"/>
                </a:solidFill>
              </a:rPr>
              <a:t>יש להגביל את המצגת ל  20 שקפים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he-IL" sz="2400" dirty="0" smtClean="0"/>
              <a:t>  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91220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6858048" cy="785818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u="sng" dirty="0" smtClean="0"/>
              <a:t>אפיון הפרוייקט</a:t>
            </a:r>
            <a:endParaRPr lang="he-IL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144224" y="1030822"/>
            <a:ext cx="7568867" cy="59093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b="1" dirty="0"/>
              <a:t>הדרישות המקוריות:</a:t>
            </a:r>
          </a:p>
          <a:p>
            <a:pPr lvl="1"/>
            <a:r>
              <a:rPr lang="he-IL" b="1" i="1" dirty="0"/>
              <a:t>הגדרת הדרישות– מינימום לציון 70</a:t>
            </a:r>
            <a:endParaRPr lang="en-US" b="1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(להלן "שחקן") הנע בציר </a:t>
            </a:r>
            <a:r>
              <a:rPr lang="en-US" dirty="0"/>
              <a:t>X</a:t>
            </a:r>
            <a:r>
              <a:rPr lang="he-IL" dirty="0"/>
              <a:t> וקופץ 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ישנם גושי זהב ופצצות המוגרלים אקראית </a:t>
            </a:r>
            <a:r>
              <a:rPr lang="he-IL" dirty="0" smtClean="0"/>
              <a:t>במקום קבוע.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בכל פעם שפוגעים בזהב מקבלים ניקוד ומופיע צליל זכיה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בכל פעם שפוגעים בפצצה מאבדים חיים ומופיע צליל פספוס</a:t>
            </a:r>
            <a:endParaRPr lang="en-US" dirty="0"/>
          </a:p>
          <a:p>
            <a:pPr lvl="1"/>
            <a:r>
              <a:rPr lang="he-IL" b="1" i="1" dirty="0"/>
              <a:t>הגדרת הדרישות– מינימום לציון 90</a:t>
            </a:r>
            <a:endParaRPr lang="en-US" b="1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גושי הזהב והפצצות המוגרלים אקראית ונעים לעבר השחקן במהירויות שונות 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ישנם מכשולים עליהם יכול לעמוד השחקן </a:t>
            </a:r>
            <a:endParaRPr lang="he-IL" dirty="0" smtClean="0"/>
          </a:p>
          <a:p>
            <a:r>
              <a:rPr lang="he-IL" b="1" dirty="0" smtClean="0"/>
              <a:t>הנחות </a:t>
            </a:r>
            <a:r>
              <a:rPr lang="he-IL" b="1" dirty="0"/>
              <a:t>ותוספות:</a:t>
            </a:r>
          </a:p>
          <a:p>
            <a:r>
              <a:rPr lang="he-IL" dirty="0" smtClean="0"/>
              <a:t>•    המשתמש יעלם כאשר החיים ירדו ל-0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מי שאוסף יותר מטבעות מנצח</a:t>
            </a:r>
            <a:endParaRPr lang="he-IL" dirty="0"/>
          </a:p>
          <a:p>
            <a:endParaRPr lang="he-IL" dirty="0"/>
          </a:p>
          <a:p>
            <a:r>
              <a:rPr lang="he-IL" b="1" dirty="0"/>
              <a:t>החלק היצירתי</a:t>
            </a:r>
            <a:r>
              <a:rPr lang="he-IL" dirty="0"/>
              <a:t>:</a:t>
            </a:r>
          </a:p>
          <a:p>
            <a:r>
              <a:rPr lang="he-IL" dirty="0" smtClean="0"/>
              <a:t>•     משחק זוגי – מריו ולואיג'י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dirty="0"/>
              <a:t>פצצות </a:t>
            </a:r>
            <a:r>
              <a:rPr lang="he-IL" dirty="0" smtClean="0"/>
              <a:t>מסוגלות </a:t>
            </a:r>
            <a:r>
              <a:rPr lang="he-IL" dirty="0"/>
              <a:t>לרדוף אחרי  </a:t>
            </a:r>
            <a:r>
              <a:rPr lang="he-IL" dirty="0" smtClean="0"/>
              <a:t>מריו (ושליטה </a:t>
            </a:r>
            <a:r>
              <a:rPr lang="he-IL" dirty="0"/>
              <a:t>במספר הפצצות הרודפות</a:t>
            </a:r>
            <a:r>
              <a:rPr lang="he-IL" dirty="0" smtClean="0"/>
              <a:t>), </a:t>
            </a:r>
            <a:r>
              <a:rPr lang="en-US" dirty="0" err="1" smtClean="0"/>
              <a:t>safeZone</a:t>
            </a:r>
            <a:r>
              <a:rPr lang="en-US" dirty="0" smtClean="0"/>
              <a:t> </a:t>
            </a:r>
            <a:r>
              <a:rPr lang="he-IL" dirty="0"/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dirty="0"/>
              <a:t>תזוזה של </a:t>
            </a:r>
            <a:r>
              <a:rPr lang="he-IL" dirty="0" smtClean="0"/>
              <a:t>המכשולים וסנכרון תנועה איתם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dirty="0" smtClean="0"/>
              <a:t>צלילים – </a:t>
            </a:r>
            <a:r>
              <a:rPr lang="en-US" dirty="0" smtClean="0"/>
              <a:t>Theme song </a:t>
            </a:r>
            <a:r>
              <a:rPr lang="he-IL" dirty="0" smtClean="0"/>
              <a:t> של מריו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dirty="0" smtClean="0"/>
              <a:t>תנועה פיזיקלית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dirty="0" smtClean="0"/>
              <a:t>גרפיקה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8280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043608" y="620688"/>
            <a:ext cx="7434112" cy="648072"/>
          </a:xfrm>
        </p:spPr>
        <p:txBody>
          <a:bodyPr>
            <a:normAutofit fontScale="90000"/>
          </a:bodyPr>
          <a:lstStyle/>
          <a:p>
            <a:pPr lvl="0" algn="ctr" rtl="1"/>
            <a:r>
              <a:rPr lang="he-IL" sz="4000" b="1" u="sng" dirty="0" smtClean="0"/>
              <a:t>ארכיטקטורה וממשקים </a:t>
            </a:r>
            <a:r>
              <a:rPr lang="he-IL" sz="2000" b="1" dirty="0" smtClean="0"/>
              <a:t> (חיצונית)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he-IL" sz="2000" dirty="0"/>
              <a:t> היחידות מהן בנוי הפרויקט (כרטיסים, אמצעי קלט/פלט וכו') וזרימת הנתונים דרכן.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1988840"/>
            <a:ext cx="5124450" cy="3552825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00362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170" y="637709"/>
            <a:ext cx="8550955" cy="53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9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259632" y="548680"/>
            <a:ext cx="6858048" cy="1126478"/>
          </a:xfrm>
        </p:spPr>
        <p:txBody>
          <a:bodyPr>
            <a:normAutofit/>
          </a:bodyPr>
          <a:lstStyle/>
          <a:p>
            <a:pPr lvl="1" algn="ctr" rtl="1"/>
            <a:r>
              <a:rPr lang="he-IL" sz="4400" u="sng" dirty="0">
                <a:solidFill>
                  <a:schemeClr val="accent2">
                    <a:lumMod val="75000"/>
                  </a:schemeClr>
                </a:solidFill>
                <a:cs typeface="+mj-cs"/>
              </a:rPr>
              <a:t>סכמת </a:t>
            </a:r>
            <a:r>
              <a:rPr lang="he-IL" sz="4400" u="sng" dirty="0" smtClean="0">
                <a:solidFill>
                  <a:schemeClr val="accent2">
                    <a:lumMod val="75000"/>
                  </a:schemeClr>
                </a:solidFill>
                <a:cs typeface="+mj-cs"/>
              </a:rPr>
              <a:t>מלבנים</a:t>
            </a:r>
            <a:r>
              <a:rPr lang="en-US" sz="4400" u="sng" dirty="0" smtClean="0">
                <a:solidFill>
                  <a:schemeClr val="accent2">
                    <a:lumMod val="75000"/>
                  </a:schemeClr>
                </a:solidFill>
                <a:cs typeface="+mj-cs"/>
              </a:rPr>
              <a:t> </a:t>
            </a:r>
            <a:r>
              <a:rPr lang="he-IL" sz="4400" u="sng" dirty="0" smtClean="0">
                <a:solidFill>
                  <a:schemeClr val="accent2">
                    <a:lumMod val="75000"/>
                  </a:schemeClr>
                </a:solidFill>
                <a:cs typeface="+mj-cs"/>
              </a:rPr>
              <a:t>פנימית</a:t>
            </a:r>
            <a:r>
              <a:rPr lang="en-US" sz="4400" i="1" dirty="0">
                <a:solidFill>
                  <a:schemeClr val="accent2">
                    <a:lumMod val="75000"/>
                  </a:schemeClr>
                </a:solidFill>
                <a:cs typeface="+mj-cs"/>
              </a:rPr>
              <a:t/>
            </a:r>
            <a:br>
              <a:rPr lang="en-US" sz="4400" i="1" dirty="0">
                <a:solidFill>
                  <a:schemeClr val="accent2">
                    <a:lumMod val="75000"/>
                  </a:schemeClr>
                </a:solidFill>
                <a:cs typeface="+mj-cs"/>
              </a:rPr>
            </a:br>
            <a:r>
              <a:rPr lang="en-US" dirty="0"/>
              <a:t> </a:t>
            </a:r>
            <a:r>
              <a:rPr lang="he-IL" dirty="0" smtClean="0"/>
              <a:t> </a:t>
            </a:r>
            <a:r>
              <a:rPr lang="he-IL" dirty="0"/>
              <a:t>חלוקת הפרויקט למודולים פונקציונליים והקשרים ביניהם.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5468" y="2111157"/>
            <a:ext cx="5286375" cy="3238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9739498">
            <a:off x="1813727" y="4719668"/>
            <a:ext cx="2733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לא בעפרון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89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6858048" cy="785818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u="sng" dirty="0" smtClean="0"/>
              <a:t>שרטוט הירארכיה עליונה </a:t>
            </a:r>
            <a:endParaRPr lang="he-IL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3782" y="1484784"/>
            <a:ext cx="6401742" cy="473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2021" y="1124744"/>
            <a:ext cx="142763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תאור ה </a:t>
            </a:r>
            <a:r>
              <a:rPr lang="en-US" dirty="0" smtClean="0"/>
              <a:t>PIPE</a:t>
            </a:r>
            <a:r>
              <a:rPr lang="he-IL" dirty="0" smtClean="0"/>
              <a:t>:</a:t>
            </a:r>
            <a:endParaRPr lang="he-IL" dirty="0"/>
          </a:p>
        </p:txBody>
      </p:sp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6858048" cy="785818"/>
          </a:xfrm>
        </p:spPr>
        <p:txBody>
          <a:bodyPr>
            <a:normAutofit fontScale="90000"/>
          </a:bodyPr>
          <a:lstStyle/>
          <a:p>
            <a:pPr algn="ctr" rtl="1"/>
            <a:r>
              <a:rPr lang="en-US" u="sng" dirty="0" smtClean="0"/>
              <a:t>PIPE</a:t>
            </a:r>
            <a:r>
              <a:rPr lang="he-IL" u="sng" dirty="0" smtClean="0"/>
              <a:t> – תאור והירארכיה עליונה </a:t>
            </a:r>
            <a:endParaRPr lang="he-IL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60848"/>
            <a:ext cx="71342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6858048" cy="785818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u="sng" dirty="0" smtClean="0"/>
              <a:t> ארבע משימות לפי קדימות</a:t>
            </a:r>
            <a:endParaRPr lang="he-IL" u="sng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35696" y="1556792"/>
          <a:ext cx="5966351" cy="1482976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515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6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016"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 dirty="0" smtClean="0">
                          <a:effectLst/>
                        </a:rPr>
                        <a:t>מודול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</a:rPr>
                        <a:t>תפקיד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</a:rPr>
                        <a:t>סיבוכיות התכן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1"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511"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511"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b="17345"/>
          <a:stretch/>
        </p:blipFill>
        <p:spPr>
          <a:xfrm>
            <a:off x="1835696" y="3140968"/>
            <a:ext cx="486727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זרימה">
  <a:themeElements>
    <a:clrScheme name="זרימה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זרימה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זרימ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זרימה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זרימה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זרימה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</TotalTime>
  <Words>255</Words>
  <Application>Microsoft Office PowerPoint</Application>
  <PresentationFormat>On-screen Show (4:3)</PresentationFormat>
  <Paragraphs>87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Constantia</vt:lpstr>
      <vt:lpstr>David</vt:lpstr>
      <vt:lpstr>Times New Roman</vt:lpstr>
      <vt:lpstr>Wingdings 2</vt:lpstr>
      <vt:lpstr>זרימה</vt:lpstr>
      <vt:lpstr>פרויקט סיום שם הפרוייקט: סופר מריו VGA  קיץ 2017</vt:lpstr>
      <vt:lpstr>הנחיות לבנית המצגת: 1. תפקיד המצגת להוות בסיס להצגת הפרוייקט בפני הקבוצה והמדריכים 2. על המצגת להיות פשוטה וברורה כך שתפגין: ידע, הבנה ומקצועיות        בנושא הפרויקט. 3. המצגת מכילה את השקפים הנחוצים להצגת הפרויקט, אם נראה לך        שחסרים שקפים חיוניים נוספים – הוסף אותם. . אפשר לערוך שינויים בגרפיקה של השקפים ולהוסיף אפקטים  כרצונכם.4 5. רוב השקפים יכילו סכמות ודיאגרמות. בשקפים עם מלל יכתבו רק         הנקודות העיקריות 6. שקפים המציגים את תיאור המודול: דיאגרמת תהליכים, דיאגרמת מצבים       וסימולציה, די להציג עבור מודול אחד או שניים מורכבים ו/או מעניינים. יש להגביל את המצגת ל  20 שקפים     </vt:lpstr>
      <vt:lpstr>אפיון הפרוייקט</vt:lpstr>
      <vt:lpstr>ארכיטקטורה וממשקים  (חיצונית)   היחידות מהן בנוי הפרויקט (כרטיסים, אמצעי קלט/פלט וכו') וזרימת הנתונים דרכן.</vt:lpstr>
      <vt:lpstr>PowerPoint Presentation</vt:lpstr>
      <vt:lpstr>סכמת מלבנים פנימית   חלוקת הפרויקט למודולים פונקציונליים והקשרים ביניהם.</vt:lpstr>
      <vt:lpstr>שרטוט הירארכיה עליונה </vt:lpstr>
      <vt:lpstr>PIPE – תאור והירארכיה עליונה </vt:lpstr>
      <vt:lpstr> ארבע משימות לפי קדימות</vt:lpstr>
      <vt:lpstr>מודול [שם המודול] – דיאגרמת תהליכים</vt:lpstr>
      <vt:lpstr>מודול [שם המודול] – דיאגרמת מצבים</vt:lpstr>
      <vt:lpstr>מודול [שם המודול] – סימולציה</vt:lpstr>
      <vt:lpstr>Signal Tap– זיהוי תקלת חומרה</vt:lpstr>
      <vt:lpstr>סיכום ומסקנות</vt:lpstr>
      <vt:lpstr>תמונות לשימוש הסטודנטים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פרוייקט ניסוי M.S.S.  הקלטת אות דיבור באופן דיגיטלי</dc:title>
  <dc:creator>Roni Lavi</dc:creator>
  <cp:lastModifiedBy>lab lab</cp:lastModifiedBy>
  <cp:revision>108</cp:revision>
  <dcterms:created xsi:type="dcterms:W3CDTF">2009-05-04T13:06:05Z</dcterms:created>
  <dcterms:modified xsi:type="dcterms:W3CDTF">2017-09-16T08:42:34Z</dcterms:modified>
</cp:coreProperties>
</file>